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0"/>
  </p:notesMasterIdLst>
  <p:handoutMasterIdLst>
    <p:handoutMasterId r:id="rId11"/>
  </p:handoutMasterIdLst>
  <p:sldIdLst>
    <p:sldId id="256" r:id="rId5"/>
    <p:sldId id="260" r:id="rId6"/>
    <p:sldId id="261" r:id="rId7"/>
    <p:sldId id="262" r:id="rId8"/>
    <p:sldId id="263"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2F"/>
    <a:srgbClr val="909090"/>
    <a:srgbClr val="005295"/>
    <a:srgbClr val="4C4C4C"/>
    <a:srgbClr val="F5F019"/>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68" d="100"/>
          <a:sy n="68" d="100"/>
        </p:scale>
        <p:origin x="1446" y="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53AC512-B0E1-B14C-A537-F433C03A1969}" type="datetimeFigureOut">
              <a:rPr lang="en-US" smtClean="0"/>
              <a:t>5/5/2021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6C3EBB7-5ED0-304B-87C7-FD104F3E9767}" type="slidenum">
              <a:rPr lang="en-US" smtClean="0"/>
              <a:t>‹#›</a:t>
            </a:fld>
            <a:endParaRPr lang="en-US"/>
          </a:p>
        </p:txBody>
      </p:sp>
    </p:spTree>
    <p:extLst>
      <p:ext uri="{BB962C8B-B14F-4D97-AF65-F5344CB8AC3E}">
        <p14:creationId xmlns:p14="http://schemas.microsoft.com/office/powerpoint/2010/main" val="55089340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959F17C-96B4-1648-AEE1-A1CAE849CC5A}" type="datetimeFigureOut">
              <a:rPr lang="en-US" smtClean="0"/>
              <a:t>5/5/2021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E20F1E-6D51-7B46-91C9-304FC1E7EA1D}" type="slidenum">
              <a:rPr lang="en-US" smtClean="0"/>
              <a:t>‹#›</a:t>
            </a:fld>
            <a:endParaRPr lang="en-US"/>
          </a:p>
        </p:txBody>
      </p:sp>
    </p:spTree>
    <p:extLst>
      <p:ext uri="{BB962C8B-B14F-4D97-AF65-F5344CB8AC3E}">
        <p14:creationId xmlns:p14="http://schemas.microsoft.com/office/powerpoint/2010/main" val="418410593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ESC_PPT_Title.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6629"/>
          </a:xfrm>
          <a:prstGeom prst="rect">
            <a:avLst/>
          </a:prstGeom>
        </p:spPr>
      </p:pic>
      <p:sp>
        <p:nvSpPr>
          <p:cNvPr id="2" name="Title 1"/>
          <p:cNvSpPr>
            <a:spLocks noGrp="1"/>
          </p:cNvSpPr>
          <p:nvPr>
            <p:ph type="ctrTitle"/>
          </p:nvPr>
        </p:nvSpPr>
        <p:spPr>
          <a:xfrm>
            <a:off x="995404" y="2482517"/>
            <a:ext cx="5446286" cy="1007584"/>
          </a:xfrm>
        </p:spPr>
        <p:txBody>
          <a:bodyPr>
            <a:noAutofit/>
          </a:bodyPr>
          <a:lstStyle>
            <a:lvl1pPr>
              <a:defRPr sz="3400" b="1" i="0">
                <a:solidFill>
                  <a:srgbClr val="00529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3" name="Subtitle 2"/>
          <p:cNvSpPr>
            <a:spLocks noGrp="1"/>
          </p:cNvSpPr>
          <p:nvPr>
            <p:ph type="subTitle" idx="1"/>
          </p:nvPr>
        </p:nvSpPr>
        <p:spPr>
          <a:xfrm>
            <a:off x="988062" y="3663691"/>
            <a:ext cx="5453627" cy="941049"/>
          </a:xfrm>
          <a:prstGeom prst="rect">
            <a:avLst/>
          </a:prstGeom>
        </p:spPr>
        <p:txBody>
          <a:bodyPr/>
          <a:lstStyle>
            <a:lvl1pPr marL="0" indent="0" algn="l">
              <a:buNone/>
              <a:defRPr>
                <a:solidFill>
                  <a:srgbClr val="00002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8" name="TextBox 7"/>
          <p:cNvSpPr txBox="1"/>
          <p:nvPr userDrawn="1"/>
        </p:nvSpPr>
        <p:spPr>
          <a:xfrm>
            <a:off x="988061" y="2143411"/>
            <a:ext cx="577129" cy="261610"/>
          </a:xfrm>
          <a:prstGeom prst="rect">
            <a:avLst/>
          </a:prstGeom>
          <a:solidFill>
            <a:srgbClr val="005295"/>
          </a:solidFill>
        </p:spPr>
        <p:txBody>
          <a:bodyPr wrap="square" rtlCol="0">
            <a:spAutoFit/>
          </a:bodyPr>
          <a:lstStyle/>
          <a:p>
            <a:pPr algn="ctr"/>
            <a:r>
              <a:rPr lang="en-US" sz="1100" b="0" i="0" dirty="0">
                <a:solidFill>
                  <a:srgbClr val="F5F019"/>
                </a:solidFill>
                <a:latin typeface="Montserrat ExtraBold"/>
                <a:cs typeface="Montserrat ExtraBold"/>
              </a:rPr>
              <a:t>2018</a:t>
            </a:r>
          </a:p>
        </p:txBody>
      </p:sp>
    </p:spTree>
    <p:extLst>
      <p:ext uri="{BB962C8B-B14F-4D97-AF65-F5344CB8AC3E}">
        <p14:creationId xmlns:p14="http://schemas.microsoft.com/office/powerpoint/2010/main" val="21325951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1011832" y="2010005"/>
            <a:ext cx="7674968" cy="3502481"/>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dirty="0"/>
              <a:t>Get a grip on safety</a:t>
            </a:r>
          </a:p>
        </p:txBody>
      </p:sp>
      <p:sp>
        <p:nvSpPr>
          <p:cNvPr id="6" name="Slide Number Placeholder 5"/>
          <p:cNvSpPr>
            <a:spLocks noGrp="1"/>
          </p:cNvSpPr>
          <p:nvPr>
            <p:ph type="sldNum" sz="quarter" idx="12"/>
          </p:nvPr>
        </p:nvSpPr>
        <p:spPr/>
        <p:txBody>
          <a:bodyPr/>
          <a:lstStyle/>
          <a:p>
            <a:fld id="{AC879500-AF62-6649-A3EE-297FB0BE963B}" type="slidenum">
              <a:rPr lang="en-US" smtClean="0"/>
              <a:t>‹#›</a:t>
            </a:fld>
            <a:endParaRPr lang="en-US"/>
          </a:p>
        </p:txBody>
      </p:sp>
    </p:spTree>
    <p:extLst>
      <p:ext uri="{BB962C8B-B14F-4D97-AF65-F5344CB8AC3E}">
        <p14:creationId xmlns:p14="http://schemas.microsoft.com/office/powerpoint/2010/main" val="22256939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744717" y="974184"/>
            <a:ext cx="6953066" cy="507776"/>
          </a:xfrm>
        </p:spPr>
        <p:txBody>
          <a:bodyPr anchor="t">
            <a:normAutofit/>
          </a:bodyPr>
          <a:lstStyle>
            <a:lvl1pPr algn="l">
              <a:defRPr sz="1800" b="1" cap="all"/>
            </a:lvl1pPr>
          </a:lstStyle>
          <a:p>
            <a:r>
              <a:rPr lang="en-US" dirty="0"/>
              <a:t>Click to edit Master title style</a:t>
            </a:r>
          </a:p>
        </p:txBody>
      </p:sp>
      <p:sp>
        <p:nvSpPr>
          <p:cNvPr id="3" name="Text Placeholder 2"/>
          <p:cNvSpPr>
            <a:spLocks noGrp="1"/>
          </p:cNvSpPr>
          <p:nvPr>
            <p:ph type="body" idx="1"/>
          </p:nvPr>
        </p:nvSpPr>
        <p:spPr>
          <a:xfrm>
            <a:off x="1022864" y="1633838"/>
            <a:ext cx="7674919" cy="3892378"/>
          </a:xfrm>
          <a:prstGeom prst="rect">
            <a:avLst/>
          </a:prstGeom>
        </p:spPr>
        <p:txBody>
          <a:bodyPr anchor="t" anchorCtr="0">
            <a:normAutofit/>
          </a:bodyPr>
          <a:lstStyle>
            <a:lvl1pPr marL="0" indent="0">
              <a:buNone/>
              <a:defRPr sz="1400">
                <a:solidFill>
                  <a:srgbClr val="00002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Footer Placeholder 4"/>
          <p:cNvSpPr>
            <a:spLocks noGrp="1"/>
          </p:cNvSpPr>
          <p:nvPr>
            <p:ph type="ftr" sz="quarter" idx="11"/>
          </p:nvPr>
        </p:nvSpPr>
        <p:spPr/>
        <p:txBody>
          <a:bodyPr/>
          <a:lstStyle/>
          <a:p>
            <a:r>
              <a:rPr lang="en-US" dirty="0"/>
              <a:t>Get a grip on safety</a:t>
            </a:r>
          </a:p>
        </p:txBody>
      </p:sp>
      <p:sp>
        <p:nvSpPr>
          <p:cNvPr id="6" name="Slide Number Placeholder 5"/>
          <p:cNvSpPr>
            <a:spLocks noGrp="1"/>
          </p:cNvSpPr>
          <p:nvPr>
            <p:ph type="sldNum" sz="quarter" idx="12"/>
          </p:nvPr>
        </p:nvSpPr>
        <p:spPr/>
        <p:txBody>
          <a:bodyPr/>
          <a:lstStyle/>
          <a:p>
            <a:fld id="{AC879500-AF62-6649-A3EE-297FB0BE963B}" type="slidenum">
              <a:rPr lang="en-US" smtClean="0"/>
              <a:t>‹#›</a:t>
            </a:fld>
            <a:endParaRPr lang="en-US"/>
          </a:p>
        </p:txBody>
      </p:sp>
    </p:spTree>
    <p:extLst>
      <p:ext uri="{BB962C8B-B14F-4D97-AF65-F5344CB8AC3E}">
        <p14:creationId xmlns:p14="http://schemas.microsoft.com/office/powerpoint/2010/main" val="1450594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797269" y="983618"/>
            <a:ext cx="6889530" cy="508001"/>
          </a:xfrm>
        </p:spPr>
        <p:txBody>
          <a:bodyPr/>
          <a:lstStyle/>
          <a:p>
            <a:r>
              <a:rPr lang="en-US" dirty="0"/>
              <a:t>Click to edit Master title style</a:t>
            </a:r>
          </a:p>
        </p:txBody>
      </p:sp>
      <p:sp>
        <p:nvSpPr>
          <p:cNvPr id="3" name="Content Placeholder 2"/>
          <p:cNvSpPr>
            <a:spLocks noGrp="1"/>
          </p:cNvSpPr>
          <p:nvPr>
            <p:ph sz="half" idx="1"/>
          </p:nvPr>
        </p:nvSpPr>
        <p:spPr>
          <a:xfrm>
            <a:off x="1011832" y="1640700"/>
            <a:ext cx="3636368" cy="4409948"/>
          </a:xfrm>
          <a:prstGeom prst="rect">
            <a:avLst/>
          </a:prstGeom>
        </p:spPr>
        <p:txBody>
          <a:bodyPr>
            <a:norm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771080" y="1640700"/>
            <a:ext cx="3915719" cy="4409948"/>
          </a:xfrm>
          <a:prstGeom prst="rect">
            <a:avLst/>
          </a:prstGeom>
        </p:spPr>
        <p:txBody>
          <a:bodyPr>
            <a:norm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879500-AF62-6649-A3EE-297FB0BE963B}" type="slidenum">
              <a:rPr lang="en-US" smtClean="0"/>
              <a:t>‹#›</a:t>
            </a:fld>
            <a:endParaRPr lang="en-US"/>
          </a:p>
        </p:txBody>
      </p:sp>
    </p:spTree>
    <p:extLst>
      <p:ext uri="{BB962C8B-B14F-4D97-AF65-F5344CB8AC3E}">
        <p14:creationId xmlns:p14="http://schemas.microsoft.com/office/powerpoint/2010/main" val="40454624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1011832" y="1716215"/>
            <a:ext cx="3485556" cy="267731"/>
          </a:xfrm>
          <a:prstGeom prst="rect">
            <a:avLst/>
          </a:prstGeom>
        </p:spPr>
        <p:txBody>
          <a:bodyPr anchor="b">
            <a:normAutofit/>
          </a:bodyPr>
          <a:lstStyle>
            <a:lvl1pPr marL="0" indent="0">
              <a:buNone/>
              <a:defRPr sz="1400" b="1">
                <a:solidFill>
                  <a:srgbClr val="005295"/>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011832" y="2141838"/>
            <a:ext cx="3485556" cy="3487352"/>
          </a:xfrm>
          <a:prstGeom prst="rect">
            <a:avLst/>
          </a:prstGeom>
        </p:spPr>
        <p:txBody>
          <a:bodyPr>
            <a:normAutofit/>
          </a:bodyPr>
          <a:lstStyle>
            <a:lvl1pPr>
              <a:defRPr sz="1400"/>
            </a:lvl1pPr>
            <a:lvl2pPr>
              <a:defRPr sz="1400"/>
            </a:lvl2pPr>
            <a:lvl3pPr>
              <a:defRPr sz="1400"/>
            </a:lvl3pPr>
            <a:lvl4pPr>
              <a:defRPr sz="1400"/>
            </a:lvl4pPr>
            <a:lvl5pP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716214"/>
            <a:ext cx="4041775" cy="267731"/>
          </a:xfrm>
          <a:prstGeom prst="rect">
            <a:avLst/>
          </a:prstGeom>
        </p:spPr>
        <p:txBody>
          <a:bodyPr anchor="b">
            <a:normAutofit/>
          </a:bodyPr>
          <a:lstStyle>
            <a:lvl1pPr marL="0" indent="0">
              <a:buNone/>
              <a:defRPr sz="1400" b="1">
                <a:solidFill>
                  <a:srgbClr val="005295"/>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716162" y="2141838"/>
            <a:ext cx="3970638" cy="3487351"/>
          </a:xfrm>
          <a:prstGeom prst="rect">
            <a:avLst/>
          </a:prstGeom>
        </p:spPr>
        <p:txBody>
          <a:bodyPr>
            <a:normAutofit/>
          </a:bodyPr>
          <a:lstStyle>
            <a:lvl1pPr>
              <a:defRPr sz="1400"/>
            </a:lvl1pPr>
            <a:lvl2pPr>
              <a:defRPr sz="1400"/>
            </a:lvl2pPr>
            <a:lvl3pPr>
              <a:defRPr sz="1400"/>
            </a:lvl3pPr>
            <a:lvl4pPr>
              <a:defRPr sz="1400"/>
            </a:lvl4pPr>
            <a:lvl5pP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7"/>
          <p:cNvSpPr>
            <a:spLocks noGrp="1"/>
          </p:cNvSpPr>
          <p:nvPr>
            <p:ph type="ftr" sz="quarter" idx="11"/>
          </p:nvPr>
        </p:nvSpPr>
        <p:spPr/>
        <p:txBody>
          <a:bodyPr/>
          <a:lstStyle/>
          <a:p>
            <a:r>
              <a:rPr lang="en-US" dirty="0"/>
              <a:t>Get a grip on safety</a:t>
            </a:r>
          </a:p>
        </p:txBody>
      </p:sp>
      <p:sp>
        <p:nvSpPr>
          <p:cNvPr id="9" name="Slide Number Placeholder 8"/>
          <p:cNvSpPr>
            <a:spLocks noGrp="1"/>
          </p:cNvSpPr>
          <p:nvPr>
            <p:ph type="sldNum" sz="quarter" idx="12"/>
          </p:nvPr>
        </p:nvSpPr>
        <p:spPr/>
        <p:txBody>
          <a:bodyPr/>
          <a:lstStyle/>
          <a:p>
            <a:fld id="{AC879500-AF62-6649-A3EE-297FB0BE963B}" type="slidenum">
              <a:rPr lang="en-US" smtClean="0"/>
              <a:t>‹#›</a:t>
            </a:fld>
            <a:endParaRPr lang="en-US"/>
          </a:p>
        </p:txBody>
      </p:sp>
    </p:spTree>
    <p:extLst>
      <p:ext uri="{BB962C8B-B14F-4D97-AF65-F5344CB8AC3E}">
        <p14:creationId xmlns:p14="http://schemas.microsoft.com/office/powerpoint/2010/main" val="14573650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Footer Placeholder 3"/>
          <p:cNvSpPr>
            <a:spLocks noGrp="1"/>
          </p:cNvSpPr>
          <p:nvPr>
            <p:ph type="ftr" sz="quarter" idx="11"/>
          </p:nvPr>
        </p:nvSpPr>
        <p:spPr/>
        <p:txBody>
          <a:bodyPr/>
          <a:lstStyle/>
          <a:p>
            <a:r>
              <a:rPr lang="en-US" dirty="0"/>
              <a:t>Get a grip on safety</a:t>
            </a:r>
          </a:p>
        </p:txBody>
      </p:sp>
      <p:sp>
        <p:nvSpPr>
          <p:cNvPr id="5" name="Slide Number Placeholder 4"/>
          <p:cNvSpPr>
            <a:spLocks noGrp="1"/>
          </p:cNvSpPr>
          <p:nvPr>
            <p:ph type="sldNum" sz="quarter" idx="12"/>
          </p:nvPr>
        </p:nvSpPr>
        <p:spPr/>
        <p:txBody>
          <a:bodyPr/>
          <a:lstStyle/>
          <a:p>
            <a:fld id="{AC879500-AF62-6649-A3EE-297FB0BE963B}" type="slidenum">
              <a:rPr lang="en-US" smtClean="0"/>
              <a:t>‹#›</a:t>
            </a:fld>
            <a:endParaRPr lang="en-US"/>
          </a:p>
        </p:txBody>
      </p:sp>
    </p:spTree>
    <p:extLst>
      <p:ext uri="{BB962C8B-B14F-4D97-AF65-F5344CB8AC3E}">
        <p14:creationId xmlns:p14="http://schemas.microsoft.com/office/powerpoint/2010/main" val="2944363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ESC_PPT_Content.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371"/>
            <a:ext cx="9144000" cy="6856629"/>
          </a:xfrm>
          <a:prstGeom prst="rect">
            <a:avLst/>
          </a:prstGeom>
        </p:spPr>
      </p:pic>
      <p:sp>
        <p:nvSpPr>
          <p:cNvPr id="3" name="Footer Placeholder 2"/>
          <p:cNvSpPr>
            <a:spLocks noGrp="1"/>
          </p:cNvSpPr>
          <p:nvPr>
            <p:ph type="ftr" sz="quarter" idx="11"/>
          </p:nvPr>
        </p:nvSpPr>
        <p:spPr/>
        <p:txBody>
          <a:bodyPr/>
          <a:lstStyle/>
          <a:p>
            <a:r>
              <a:rPr lang="en-US" dirty="0"/>
              <a:t>Get a grip on safety</a:t>
            </a:r>
          </a:p>
        </p:txBody>
      </p:sp>
      <p:sp>
        <p:nvSpPr>
          <p:cNvPr id="4" name="Slide Number Placeholder 3"/>
          <p:cNvSpPr>
            <a:spLocks noGrp="1"/>
          </p:cNvSpPr>
          <p:nvPr>
            <p:ph type="sldNum" sz="quarter" idx="12"/>
          </p:nvPr>
        </p:nvSpPr>
        <p:spPr/>
        <p:txBody>
          <a:bodyPr/>
          <a:lstStyle/>
          <a:p>
            <a:fld id="{AC879500-AF62-6649-A3EE-297FB0BE963B}" type="slidenum">
              <a:rPr lang="en-US" smtClean="0"/>
              <a:t>‹#›</a:t>
            </a:fld>
            <a:endParaRPr lang="en-US"/>
          </a:p>
        </p:txBody>
      </p:sp>
    </p:spTree>
    <p:extLst>
      <p:ext uri="{BB962C8B-B14F-4D97-AF65-F5344CB8AC3E}">
        <p14:creationId xmlns:p14="http://schemas.microsoft.com/office/powerpoint/2010/main" val="208699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ESC_PPT_Content.jpg"/>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0" y="1371"/>
            <a:ext cx="9144000" cy="6856629"/>
          </a:xfrm>
          <a:prstGeom prst="rect">
            <a:avLst/>
          </a:prstGeom>
        </p:spPr>
      </p:pic>
      <p:sp>
        <p:nvSpPr>
          <p:cNvPr id="2" name="Title Placeholder 1"/>
          <p:cNvSpPr>
            <a:spLocks noGrp="1"/>
          </p:cNvSpPr>
          <p:nvPr>
            <p:ph type="title"/>
          </p:nvPr>
        </p:nvSpPr>
        <p:spPr>
          <a:xfrm>
            <a:off x="1786759" y="983619"/>
            <a:ext cx="6900040" cy="514270"/>
          </a:xfrm>
          <a:prstGeom prst="rect">
            <a:avLst/>
          </a:prstGeom>
        </p:spPr>
        <p:txBody>
          <a:bodyPr vert="horz" lIns="0" tIns="45720" rIns="91440" bIns="45720" rtlCol="0" anchor="t" anchorCtr="0">
            <a:normAutofit/>
          </a:bodyPr>
          <a:lstStyle/>
          <a:p>
            <a:r>
              <a:rPr lang="en-US" dirty="0"/>
              <a:t>Click to edit Master title style</a:t>
            </a:r>
          </a:p>
        </p:txBody>
      </p:sp>
      <p:sp>
        <p:nvSpPr>
          <p:cNvPr id="5" name="Footer Placeholder 4"/>
          <p:cNvSpPr>
            <a:spLocks noGrp="1"/>
          </p:cNvSpPr>
          <p:nvPr>
            <p:ph type="ftr" sz="quarter" idx="3"/>
          </p:nvPr>
        </p:nvSpPr>
        <p:spPr>
          <a:xfrm>
            <a:off x="1092199" y="6021390"/>
            <a:ext cx="5062533" cy="341310"/>
          </a:xfrm>
          <a:prstGeom prst="rect">
            <a:avLst/>
          </a:prstGeom>
        </p:spPr>
        <p:txBody>
          <a:bodyPr vert="horz" lIns="91440" tIns="45720" rIns="91440" bIns="45720" rtlCol="0" anchor="ctr"/>
          <a:lstStyle>
            <a:lvl1pPr algn="l">
              <a:defRPr sz="900" b="1" i="0" cap="all">
                <a:solidFill>
                  <a:srgbClr val="005295"/>
                </a:solidFill>
                <a:latin typeface="Verdana" panose="020B0604030504040204" pitchFamily="34" charset="0"/>
                <a:ea typeface="Verdana" panose="020B0604030504040204" pitchFamily="34" charset="0"/>
              </a:defRPr>
            </a:lvl1pPr>
          </a:lstStyle>
          <a:p>
            <a:r>
              <a:rPr lang="en-US" dirty="0"/>
              <a:t>Get a grip on safety</a:t>
            </a:r>
          </a:p>
        </p:txBody>
      </p:sp>
      <p:sp>
        <p:nvSpPr>
          <p:cNvPr id="6" name="Slide Number Placeholder 5"/>
          <p:cNvSpPr>
            <a:spLocks noGrp="1"/>
          </p:cNvSpPr>
          <p:nvPr>
            <p:ph type="sldNum" sz="quarter" idx="4"/>
          </p:nvPr>
        </p:nvSpPr>
        <p:spPr>
          <a:xfrm>
            <a:off x="6406949" y="6021390"/>
            <a:ext cx="927091" cy="365125"/>
          </a:xfrm>
          <a:prstGeom prst="rect">
            <a:avLst/>
          </a:prstGeom>
        </p:spPr>
        <p:txBody>
          <a:bodyPr vert="horz" lIns="91440" tIns="45720" rIns="91440" bIns="45720" rtlCol="0" anchor="ctr"/>
          <a:lstStyle>
            <a:lvl1pPr algn="r">
              <a:defRPr sz="900" b="1" i="0">
                <a:solidFill>
                  <a:srgbClr val="005295"/>
                </a:solidFill>
                <a:latin typeface="Montserrat"/>
              </a:defRPr>
            </a:lvl1pPr>
          </a:lstStyle>
          <a:p>
            <a:fld id="{AC879500-AF62-6649-A3EE-297FB0BE963B}" type="slidenum">
              <a:rPr lang="en-US" smtClean="0"/>
              <a:pPr/>
              <a:t>‹#›</a:t>
            </a:fld>
            <a:endParaRPr lang="en-US" dirty="0"/>
          </a:p>
        </p:txBody>
      </p:sp>
      <p:cxnSp>
        <p:nvCxnSpPr>
          <p:cNvPr id="11" name="Straight Connector 10"/>
          <p:cNvCxnSpPr/>
          <p:nvPr userDrawn="1"/>
        </p:nvCxnSpPr>
        <p:spPr>
          <a:xfrm>
            <a:off x="1011832" y="1482811"/>
            <a:ext cx="7674968" cy="0"/>
          </a:xfrm>
          <a:prstGeom prst="line">
            <a:avLst/>
          </a:prstGeom>
          <a:ln w="12700">
            <a:solidFill>
              <a:srgbClr val="005295"/>
            </a:solidFill>
          </a:ln>
          <a:effectLst/>
        </p:spPr>
        <p:style>
          <a:lnRef idx="2">
            <a:schemeClr val="accent1"/>
          </a:lnRef>
          <a:fillRef idx="0">
            <a:schemeClr val="accent1"/>
          </a:fillRef>
          <a:effectRef idx="1">
            <a:schemeClr val="accent1"/>
          </a:effectRef>
          <a:fontRef idx="minor">
            <a:schemeClr val="tx1"/>
          </a:fontRef>
        </p:style>
      </p:cxnSp>
      <p:sp>
        <p:nvSpPr>
          <p:cNvPr id="4" name="Text Placeholder 3"/>
          <p:cNvSpPr>
            <a:spLocks noGrp="1"/>
          </p:cNvSpPr>
          <p:nvPr>
            <p:ph type="body" idx="1"/>
          </p:nvPr>
        </p:nvSpPr>
        <p:spPr>
          <a:xfrm>
            <a:off x="1011832" y="2010005"/>
            <a:ext cx="7674968" cy="3608873"/>
          </a:xfrm>
          <a:prstGeom prst="rect">
            <a:avLst/>
          </a:prstGeom>
        </p:spPr>
        <p:txBody>
          <a:bodyPr vert="horz" lIns="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8" name="Picture 7">
            <a:extLst>
              <a:ext uri="{FF2B5EF4-FFF2-40B4-BE49-F238E27FC236}">
                <a16:creationId xmlns:a16="http://schemas.microsoft.com/office/drawing/2014/main" id="{0CF56B66-6B22-4D72-989C-7CD23144A3BE}"/>
              </a:ext>
            </a:extLst>
          </p:cNvPr>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1011831" y="730893"/>
            <a:ext cx="617116" cy="678533"/>
          </a:xfrm>
          <a:prstGeom prst="rect">
            <a:avLst/>
          </a:prstGeom>
          <a:noFill/>
          <a:ln>
            <a:noFill/>
          </a:ln>
        </p:spPr>
      </p:pic>
    </p:spTree>
    <p:extLst>
      <p:ext uri="{BB962C8B-B14F-4D97-AF65-F5344CB8AC3E}">
        <p14:creationId xmlns:p14="http://schemas.microsoft.com/office/powerpoint/2010/main" val="23282319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hdr="0" dt="0"/>
  <p:txStyles>
    <p:titleStyle>
      <a:lvl1pPr algn="l" defTabSz="457200" rtl="0" eaLnBrk="1" latinLnBrk="0" hangingPunct="1">
        <a:spcBef>
          <a:spcPct val="0"/>
        </a:spcBef>
        <a:buNone/>
        <a:defRPr sz="1800" b="1" i="0" kern="1200" cap="all">
          <a:solidFill>
            <a:srgbClr val="000000"/>
          </a:solidFill>
          <a:latin typeface="Verdana" panose="020B0604030504040204" pitchFamily="34" charset="0"/>
          <a:ea typeface="Verdana" panose="020B0604030504040204" pitchFamily="34" charset="0"/>
          <a:cs typeface="+mj-cs"/>
        </a:defRPr>
      </a:lvl1pPr>
    </p:titleStyle>
    <p:bodyStyle>
      <a:lvl1pPr marL="285750" indent="-285750" algn="l" defTabSz="457200" rtl="0" eaLnBrk="1" latinLnBrk="0" hangingPunct="1">
        <a:spcBef>
          <a:spcPct val="20000"/>
        </a:spcBef>
        <a:buClr>
          <a:srgbClr val="F5F019"/>
        </a:buClr>
        <a:buSzPct val="70000"/>
        <a:buFont typeface="Lucida Grande"/>
        <a:buChar char="▶"/>
        <a:defRPr sz="1400" b="0" i="0" kern="1200">
          <a:solidFill>
            <a:srgbClr val="00002F"/>
          </a:solidFill>
          <a:latin typeface="Trebuchet MS" panose="020B0603020202020204" pitchFamily="34" charset="0"/>
          <a:ea typeface="+mn-ea"/>
          <a:cs typeface="+mn-cs"/>
        </a:defRPr>
      </a:lvl1pPr>
      <a:lvl2pPr marL="742950" indent="-285750" algn="l" defTabSz="457200" rtl="0" eaLnBrk="1" latinLnBrk="0" hangingPunct="1">
        <a:spcBef>
          <a:spcPct val="20000"/>
        </a:spcBef>
        <a:buClr>
          <a:srgbClr val="F5F019"/>
        </a:buClr>
        <a:buSzPct val="70000"/>
        <a:buFont typeface="Lucida Grande"/>
        <a:buChar char="▶"/>
        <a:defRPr sz="1400" b="0" i="0" kern="1200">
          <a:solidFill>
            <a:srgbClr val="00002F"/>
          </a:solidFill>
          <a:latin typeface="Trebuchet MS" panose="020B0603020202020204" pitchFamily="34" charset="0"/>
          <a:ea typeface="+mn-ea"/>
          <a:cs typeface="+mn-cs"/>
        </a:defRPr>
      </a:lvl2pPr>
      <a:lvl3pPr marL="1200150" indent="-285750" algn="l" defTabSz="457200" rtl="0" eaLnBrk="1" latinLnBrk="0" hangingPunct="1">
        <a:spcBef>
          <a:spcPct val="20000"/>
        </a:spcBef>
        <a:buClr>
          <a:srgbClr val="005295"/>
        </a:buClr>
        <a:buSzPct val="70000"/>
        <a:buFont typeface="Lucida Grande"/>
        <a:buChar char="▶"/>
        <a:defRPr sz="1400" b="0" i="0" kern="1200">
          <a:solidFill>
            <a:srgbClr val="00002F"/>
          </a:solidFill>
          <a:latin typeface="Trebuchet MS" panose="020B0603020202020204" pitchFamily="34" charset="0"/>
          <a:ea typeface="+mn-ea"/>
          <a:cs typeface="+mn-cs"/>
        </a:defRPr>
      </a:lvl3pPr>
      <a:lvl4pPr marL="1657350" indent="-285750" algn="l" defTabSz="457200" rtl="0" eaLnBrk="1" latinLnBrk="0" hangingPunct="1">
        <a:spcBef>
          <a:spcPct val="20000"/>
        </a:spcBef>
        <a:buClr>
          <a:srgbClr val="005295"/>
        </a:buClr>
        <a:buSzPct val="70000"/>
        <a:buFont typeface="Lucida Grande"/>
        <a:buChar char="▶"/>
        <a:defRPr sz="1400" b="0" i="0" kern="1200">
          <a:solidFill>
            <a:srgbClr val="00002F"/>
          </a:solidFill>
          <a:latin typeface="Trebuchet MS" panose="020B0603020202020204" pitchFamily="34" charset="0"/>
          <a:ea typeface="+mn-ea"/>
          <a:cs typeface="+mn-cs"/>
        </a:defRPr>
      </a:lvl4pPr>
      <a:lvl5pPr marL="2114550" indent="-285750" algn="l" defTabSz="457200" rtl="0" eaLnBrk="1" latinLnBrk="0" hangingPunct="1">
        <a:spcBef>
          <a:spcPct val="20000"/>
        </a:spcBef>
        <a:buClr>
          <a:srgbClr val="005295"/>
        </a:buClr>
        <a:buSzPct val="70000"/>
        <a:buFont typeface="Lucida Grande"/>
        <a:buChar char="▶"/>
        <a:defRPr sz="1400" b="0" i="0" kern="1200">
          <a:solidFill>
            <a:srgbClr val="00002F"/>
          </a:solidFill>
          <a:latin typeface="Trebuchet MS" panose="020B0603020202020204"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3.xml"/><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image" Target="../media/image7.jpeg"/><Relationship Id="rId1" Type="http://schemas.openxmlformats.org/officeDocument/2006/relationships/slideLayout" Target="../slideLayouts/slideLayout3.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latin typeface="Verdana" panose="020B0604030504040204" pitchFamily="34" charset="0"/>
                <a:ea typeface="Verdana" panose="020B0604030504040204" pitchFamily="34" charset="0"/>
              </a:rPr>
              <a:t>GET A GRIP</a:t>
            </a:r>
            <a:br>
              <a:rPr lang="en-US" b="1" dirty="0">
                <a:latin typeface="Verdana" panose="020B0604030504040204" pitchFamily="34" charset="0"/>
                <a:ea typeface="Verdana" panose="020B0604030504040204" pitchFamily="34" charset="0"/>
              </a:rPr>
            </a:br>
            <a:r>
              <a:rPr lang="en-US" b="1" dirty="0">
                <a:latin typeface="Verdana" panose="020B0604030504040204" pitchFamily="34" charset="0"/>
                <a:ea typeface="Verdana" panose="020B0604030504040204" pitchFamily="34" charset="0"/>
              </a:rPr>
              <a:t>ON SAFETY</a:t>
            </a:r>
          </a:p>
        </p:txBody>
      </p:sp>
      <p:sp>
        <p:nvSpPr>
          <p:cNvPr id="3" name="Subtitle 2"/>
          <p:cNvSpPr>
            <a:spLocks noGrp="1"/>
          </p:cNvSpPr>
          <p:nvPr>
            <p:ph type="subTitle" idx="1"/>
          </p:nvPr>
        </p:nvSpPr>
        <p:spPr>
          <a:xfrm>
            <a:off x="988063" y="3663691"/>
            <a:ext cx="3154960" cy="941049"/>
          </a:xfrm>
        </p:spPr>
        <p:txBody>
          <a:bodyPr/>
          <a:lstStyle/>
          <a:p>
            <a:r>
              <a:rPr lang="en-US" b="1" dirty="0">
                <a:latin typeface="Trebuchet MS" panose="020B0603020202020204" pitchFamily="34" charset="0"/>
              </a:rPr>
              <a:t>Activity Package 4 – Safety Moment</a:t>
            </a:r>
          </a:p>
          <a:p>
            <a:r>
              <a:rPr lang="en-US" dirty="0">
                <a:latin typeface="Trebuchet MS" panose="020B0603020202020204" pitchFamily="34" charset="0"/>
              </a:rPr>
              <a:t>Home Safety</a:t>
            </a:r>
          </a:p>
        </p:txBody>
      </p:sp>
      <p:cxnSp>
        <p:nvCxnSpPr>
          <p:cNvPr id="5" name="Straight Connector 4"/>
          <p:cNvCxnSpPr/>
          <p:nvPr/>
        </p:nvCxnSpPr>
        <p:spPr>
          <a:xfrm>
            <a:off x="988062" y="3624388"/>
            <a:ext cx="2861015" cy="0"/>
          </a:xfrm>
          <a:prstGeom prst="line">
            <a:avLst/>
          </a:prstGeom>
          <a:ln w="12700">
            <a:solidFill>
              <a:srgbClr val="005295"/>
            </a:solidFill>
          </a:ln>
          <a:effectLst/>
        </p:spPr>
        <p:style>
          <a:lnRef idx="2">
            <a:schemeClr val="accent1"/>
          </a:lnRef>
          <a:fillRef idx="0">
            <a:schemeClr val="accent1"/>
          </a:fillRef>
          <a:effectRef idx="1">
            <a:schemeClr val="accent1"/>
          </a:effectRef>
          <a:fontRef idx="minor">
            <a:schemeClr val="tx1"/>
          </a:fontRef>
        </p:style>
      </p:cxnSp>
      <p:pic>
        <p:nvPicPr>
          <p:cNvPr id="6" name="Picture 5">
            <a:extLst>
              <a:ext uri="{FF2B5EF4-FFF2-40B4-BE49-F238E27FC236}">
                <a16:creationId xmlns:a16="http://schemas.microsoft.com/office/drawing/2014/main" id="{EB0A3C43-9FCC-4594-8518-97A68B4AC528}"/>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4572000" y="2296902"/>
            <a:ext cx="1652857" cy="1817354"/>
          </a:xfrm>
          <a:prstGeom prst="rect">
            <a:avLst/>
          </a:prstGeom>
          <a:noFill/>
          <a:ln>
            <a:noFill/>
          </a:ln>
        </p:spPr>
      </p:pic>
    </p:spTree>
    <p:extLst>
      <p:ext uri="{BB962C8B-B14F-4D97-AF65-F5344CB8AC3E}">
        <p14:creationId xmlns:p14="http://schemas.microsoft.com/office/powerpoint/2010/main" val="4244174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6222" y="996379"/>
            <a:ext cx="6891561" cy="482466"/>
          </a:xfrm>
        </p:spPr>
        <p:txBody>
          <a:bodyPr/>
          <a:lstStyle/>
          <a:p>
            <a:r>
              <a:rPr lang="en-CA" dirty="0"/>
              <a:t>Home safety</a:t>
            </a:r>
            <a:endParaRPr lang="en-US" dirty="0"/>
          </a:p>
        </p:txBody>
      </p:sp>
      <p:sp>
        <p:nvSpPr>
          <p:cNvPr id="4" name="Footer Placeholder 3"/>
          <p:cNvSpPr>
            <a:spLocks noGrp="1"/>
          </p:cNvSpPr>
          <p:nvPr>
            <p:ph type="ftr" sz="quarter" idx="11"/>
          </p:nvPr>
        </p:nvSpPr>
        <p:spPr/>
        <p:txBody>
          <a:bodyPr/>
          <a:lstStyle/>
          <a:p>
            <a:r>
              <a:rPr lang="en-US"/>
              <a:t>Get a grip on safety</a:t>
            </a:r>
            <a:endParaRPr lang="en-US" dirty="0"/>
          </a:p>
        </p:txBody>
      </p:sp>
      <p:sp>
        <p:nvSpPr>
          <p:cNvPr id="5" name="Slide Number Placeholder 4"/>
          <p:cNvSpPr>
            <a:spLocks noGrp="1"/>
          </p:cNvSpPr>
          <p:nvPr>
            <p:ph type="sldNum" sz="quarter" idx="12"/>
          </p:nvPr>
        </p:nvSpPr>
        <p:spPr/>
        <p:txBody>
          <a:bodyPr/>
          <a:lstStyle/>
          <a:p>
            <a:fld id="{AC879500-AF62-6649-A3EE-297FB0BE963B}" type="slidenum">
              <a:rPr lang="en-US" smtClean="0"/>
              <a:t>2</a:t>
            </a:fld>
            <a:endParaRPr lang="en-US"/>
          </a:p>
        </p:txBody>
      </p:sp>
      <p:sp>
        <p:nvSpPr>
          <p:cNvPr id="8" name="Text Placeholder 7">
            <a:extLst>
              <a:ext uri="{FF2B5EF4-FFF2-40B4-BE49-F238E27FC236}">
                <a16:creationId xmlns:a16="http://schemas.microsoft.com/office/drawing/2014/main" id="{DE3413D2-7CEC-452D-8B71-083731A22FA7}"/>
              </a:ext>
            </a:extLst>
          </p:cNvPr>
          <p:cNvSpPr>
            <a:spLocks noGrp="1"/>
          </p:cNvSpPr>
          <p:nvPr>
            <p:ph type="body" idx="1"/>
          </p:nvPr>
        </p:nvSpPr>
        <p:spPr>
          <a:xfrm>
            <a:off x="3623465" y="1694452"/>
            <a:ext cx="3849779" cy="2219734"/>
          </a:xfrm>
        </p:spPr>
        <p:txBody>
          <a:bodyPr>
            <a:normAutofit fontScale="92500" lnSpcReduction="20000"/>
          </a:bodyPr>
          <a:lstStyle/>
          <a:p>
            <a:pPr marL="228600">
              <a:lnSpc>
                <a:spcPct val="120000"/>
              </a:lnSpc>
              <a:buClr>
                <a:schemeClr val="tx1"/>
              </a:buClr>
            </a:pPr>
            <a:r>
              <a:rPr lang="en-US" sz="2000" dirty="0"/>
              <a:t>No matter what time of year, it’s important to pay attention to the risks in and around your home. Identify hazards in an area before starting any job…then plan to keep you and your family safe.</a:t>
            </a:r>
          </a:p>
          <a:p>
            <a:pPr marL="228600">
              <a:lnSpc>
                <a:spcPct val="150000"/>
              </a:lnSpc>
              <a:buClr>
                <a:schemeClr val="tx1"/>
              </a:buClr>
            </a:pPr>
            <a:endParaRPr lang="en-US" sz="2000" dirty="0"/>
          </a:p>
        </p:txBody>
      </p:sp>
      <p:pic>
        <p:nvPicPr>
          <p:cNvPr id="10" name="Picture 6" descr="C:\Documents and Settings\ffuchs\Desktop\Safety Moments\Pics\Home Safety.jpg">
            <a:extLst>
              <a:ext uri="{FF2B5EF4-FFF2-40B4-BE49-F238E27FC236}">
                <a16:creationId xmlns:a16="http://schemas.microsoft.com/office/drawing/2014/main" id="{5A58C631-C687-441E-ACAE-D9E8445BBB3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7072" y="4027157"/>
            <a:ext cx="2300288" cy="1725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9" descr="C:\Documents and Settings\ffuchs\Desktop\Safety Moments\Pics\Slide 05 - Image 03.jpg">
            <a:extLst>
              <a:ext uri="{FF2B5EF4-FFF2-40B4-BE49-F238E27FC236}">
                <a16:creationId xmlns:a16="http://schemas.microsoft.com/office/drawing/2014/main" id="{C30DFB4E-ECA3-41A2-B7EA-961395011F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61175" y="4027157"/>
            <a:ext cx="2524958" cy="1682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8" descr="C:\Documents and Settings\ffuchs\Desktop\Safety Moments\Pics\Slide 05 - Image 01.jpg">
            <a:extLst>
              <a:ext uri="{FF2B5EF4-FFF2-40B4-BE49-F238E27FC236}">
                <a16:creationId xmlns:a16="http://schemas.microsoft.com/office/drawing/2014/main" id="{C02351D9-271E-48F1-8431-E1D0188B0ED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29783" y="1719262"/>
            <a:ext cx="2300288" cy="2081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08064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6222" y="996379"/>
            <a:ext cx="7258756" cy="482466"/>
          </a:xfrm>
        </p:spPr>
        <p:txBody>
          <a:bodyPr>
            <a:normAutofit/>
          </a:bodyPr>
          <a:lstStyle/>
          <a:p>
            <a:r>
              <a:rPr lang="en-CA" dirty="0"/>
              <a:t>Home safety</a:t>
            </a:r>
            <a:endParaRPr lang="en-US" dirty="0"/>
          </a:p>
        </p:txBody>
      </p:sp>
      <p:sp>
        <p:nvSpPr>
          <p:cNvPr id="4" name="Footer Placeholder 3"/>
          <p:cNvSpPr>
            <a:spLocks noGrp="1"/>
          </p:cNvSpPr>
          <p:nvPr>
            <p:ph type="ftr" sz="quarter" idx="11"/>
          </p:nvPr>
        </p:nvSpPr>
        <p:spPr/>
        <p:txBody>
          <a:bodyPr/>
          <a:lstStyle/>
          <a:p>
            <a:r>
              <a:rPr lang="en-US"/>
              <a:t>Get a grip on safety</a:t>
            </a:r>
            <a:endParaRPr lang="en-US" dirty="0"/>
          </a:p>
        </p:txBody>
      </p:sp>
      <p:sp>
        <p:nvSpPr>
          <p:cNvPr id="5" name="Slide Number Placeholder 4"/>
          <p:cNvSpPr>
            <a:spLocks noGrp="1"/>
          </p:cNvSpPr>
          <p:nvPr>
            <p:ph type="sldNum" sz="quarter" idx="12"/>
          </p:nvPr>
        </p:nvSpPr>
        <p:spPr/>
        <p:txBody>
          <a:bodyPr/>
          <a:lstStyle/>
          <a:p>
            <a:fld id="{AC879500-AF62-6649-A3EE-297FB0BE963B}" type="slidenum">
              <a:rPr lang="en-US" smtClean="0"/>
              <a:t>3</a:t>
            </a:fld>
            <a:endParaRPr lang="en-US"/>
          </a:p>
        </p:txBody>
      </p:sp>
      <p:sp>
        <p:nvSpPr>
          <p:cNvPr id="8" name="Text Placeholder 7">
            <a:extLst>
              <a:ext uri="{FF2B5EF4-FFF2-40B4-BE49-F238E27FC236}">
                <a16:creationId xmlns:a16="http://schemas.microsoft.com/office/drawing/2014/main" id="{DE3413D2-7CEC-452D-8B71-083731A22FA7}"/>
              </a:ext>
            </a:extLst>
          </p:cNvPr>
          <p:cNvSpPr>
            <a:spLocks noGrp="1"/>
          </p:cNvSpPr>
          <p:nvPr>
            <p:ph type="body" idx="1"/>
          </p:nvPr>
        </p:nvSpPr>
        <p:spPr>
          <a:xfrm>
            <a:off x="1022865" y="1584620"/>
            <a:ext cx="7674917" cy="4048533"/>
          </a:xfrm>
        </p:spPr>
        <p:txBody>
          <a:bodyPr>
            <a:normAutofit/>
          </a:bodyPr>
          <a:lstStyle/>
          <a:p>
            <a:pPr>
              <a:defRPr/>
            </a:pPr>
            <a:r>
              <a:rPr lang="en-CA" sz="2800" dirty="0"/>
              <a:t>How do we protect ourselves?   </a:t>
            </a:r>
            <a:r>
              <a:rPr lang="en-CA" sz="2800" dirty="0">
                <a:solidFill>
                  <a:schemeClr val="tx2">
                    <a:lumMod val="60000"/>
                    <a:lumOff val="40000"/>
                  </a:schemeClr>
                </a:solidFill>
              </a:rPr>
              <a:t>Identify</a:t>
            </a:r>
            <a:br>
              <a:rPr lang="en-CA" dirty="0"/>
            </a:br>
            <a:endParaRPr lang="en-US" sz="1900" dirty="0"/>
          </a:p>
          <a:p>
            <a:pPr>
              <a:defRPr/>
            </a:pPr>
            <a:r>
              <a:rPr lang="en-US" sz="1800" dirty="0"/>
              <a:t>Just because you are in your home, you’re not hazard-free.</a:t>
            </a:r>
          </a:p>
          <a:p>
            <a:pPr>
              <a:defRPr/>
            </a:pPr>
            <a:endParaRPr lang="en-US" sz="1800" dirty="0"/>
          </a:p>
          <a:p>
            <a:pPr>
              <a:defRPr/>
            </a:pPr>
            <a:r>
              <a:rPr lang="en-US" sz="1800" dirty="0">
                <a:solidFill>
                  <a:schemeClr val="tx2">
                    <a:lumMod val="60000"/>
                    <a:lumOff val="40000"/>
                  </a:schemeClr>
                </a:solidFill>
              </a:rPr>
              <a:t>Always watch your step:</a:t>
            </a:r>
          </a:p>
          <a:p>
            <a:pPr marL="285750" indent="-285750">
              <a:buClr>
                <a:schemeClr val="tx2">
                  <a:lumMod val="50000"/>
                </a:schemeClr>
              </a:buClr>
              <a:buFont typeface="Arial" panose="020B0604020202020204" pitchFamily="34" charset="0"/>
              <a:buChar char="•"/>
              <a:defRPr/>
            </a:pPr>
            <a:r>
              <a:rPr lang="en-US" sz="1800" dirty="0"/>
              <a:t>Slips, trips and falls can happen anytime or anywhere.</a:t>
            </a:r>
          </a:p>
          <a:p>
            <a:pPr marL="285750" indent="-285750">
              <a:buClr>
                <a:schemeClr val="tx2">
                  <a:lumMod val="50000"/>
                </a:schemeClr>
              </a:buClr>
              <a:buFont typeface="Arial" panose="020B0604020202020204" pitchFamily="34" charset="0"/>
              <a:buChar char="•"/>
              <a:defRPr/>
            </a:pPr>
            <a:r>
              <a:rPr lang="en-US" sz="1800" dirty="0"/>
              <a:t>When using stairs, hold the handrails maintaining a minimum of two-point contact.</a:t>
            </a:r>
          </a:p>
          <a:p>
            <a:pPr marL="285750" indent="-285750">
              <a:buClr>
                <a:schemeClr val="tx2">
                  <a:lumMod val="50000"/>
                </a:schemeClr>
              </a:buClr>
              <a:buFont typeface="Arial" panose="020B0604020202020204" pitchFamily="34" charset="0"/>
              <a:buChar char="•"/>
              <a:defRPr/>
            </a:pPr>
            <a:r>
              <a:rPr lang="en-US" sz="1800" dirty="0"/>
              <a:t>When using  a ladder, maintain three-point contact .</a:t>
            </a:r>
          </a:p>
          <a:p>
            <a:pPr marL="285750" indent="-285750">
              <a:buClr>
                <a:schemeClr val="tx2">
                  <a:lumMod val="50000"/>
                </a:schemeClr>
              </a:buClr>
              <a:buFont typeface="Arial" panose="020B0604020202020204" pitchFamily="34" charset="0"/>
              <a:buChar char="•"/>
              <a:defRPr/>
            </a:pPr>
            <a:r>
              <a:rPr lang="en-US" sz="1800" dirty="0"/>
              <a:t>Be aware of slippery surfaces – indoors and outdoors.</a:t>
            </a:r>
          </a:p>
        </p:txBody>
      </p:sp>
    </p:spTree>
    <p:extLst>
      <p:ext uri="{BB962C8B-B14F-4D97-AF65-F5344CB8AC3E}">
        <p14:creationId xmlns:p14="http://schemas.microsoft.com/office/powerpoint/2010/main" val="28745350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6222" y="996379"/>
            <a:ext cx="7258756" cy="482466"/>
          </a:xfrm>
        </p:spPr>
        <p:txBody>
          <a:bodyPr>
            <a:normAutofit/>
          </a:bodyPr>
          <a:lstStyle/>
          <a:p>
            <a:r>
              <a:rPr lang="en-CA" dirty="0"/>
              <a:t>HOME safety</a:t>
            </a:r>
            <a:endParaRPr lang="en-US" dirty="0"/>
          </a:p>
        </p:txBody>
      </p:sp>
      <p:sp>
        <p:nvSpPr>
          <p:cNvPr id="4" name="Footer Placeholder 3"/>
          <p:cNvSpPr>
            <a:spLocks noGrp="1"/>
          </p:cNvSpPr>
          <p:nvPr>
            <p:ph type="ftr" sz="quarter" idx="11"/>
          </p:nvPr>
        </p:nvSpPr>
        <p:spPr/>
        <p:txBody>
          <a:bodyPr/>
          <a:lstStyle/>
          <a:p>
            <a:r>
              <a:rPr lang="en-US"/>
              <a:t>Get a grip on safety</a:t>
            </a:r>
            <a:endParaRPr lang="en-US" dirty="0"/>
          </a:p>
        </p:txBody>
      </p:sp>
      <p:sp>
        <p:nvSpPr>
          <p:cNvPr id="5" name="Slide Number Placeholder 4"/>
          <p:cNvSpPr>
            <a:spLocks noGrp="1"/>
          </p:cNvSpPr>
          <p:nvPr>
            <p:ph type="sldNum" sz="quarter" idx="12"/>
          </p:nvPr>
        </p:nvSpPr>
        <p:spPr/>
        <p:txBody>
          <a:bodyPr/>
          <a:lstStyle/>
          <a:p>
            <a:fld id="{AC879500-AF62-6649-A3EE-297FB0BE963B}" type="slidenum">
              <a:rPr lang="en-US" smtClean="0"/>
              <a:t>4</a:t>
            </a:fld>
            <a:endParaRPr lang="en-US"/>
          </a:p>
        </p:txBody>
      </p:sp>
      <p:sp>
        <p:nvSpPr>
          <p:cNvPr id="8" name="Text Placeholder 7">
            <a:extLst>
              <a:ext uri="{FF2B5EF4-FFF2-40B4-BE49-F238E27FC236}">
                <a16:creationId xmlns:a16="http://schemas.microsoft.com/office/drawing/2014/main" id="{DE3413D2-7CEC-452D-8B71-083731A22FA7}"/>
              </a:ext>
            </a:extLst>
          </p:cNvPr>
          <p:cNvSpPr>
            <a:spLocks noGrp="1"/>
          </p:cNvSpPr>
          <p:nvPr>
            <p:ph type="body" idx="1"/>
          </p:nvPr>
        </p:nvSpPr>
        <p:spPr>
          <a:xfrm>
            <a:off x="1022865" y="1584620"/>
            <a:ext cx="7674917" cy="4048533"/>
          </a:xfrm>
        </p:spPr>
        <p:txBody>
          <a:bodyPr>
            <a:normAutofit fontScale="92500" lnSpcReduction="20000"/>
          </a:bodyPr>
          <a:lstStyle/>
          <a:p>
            <a:pPr>
              <a:defRPr/>
            </a:pPr>
            <a:r>
              <a:rPr lang="en-CA" sz="2800" dirty="0"/>
              <a:t>What’s Next?   </a:t>
            </a:r>
            <a:r>
              <a:rPr lang="en-CA" sz="2800" dirty="0">
                <a:solidFill>
                  <a:schemeClr val="tx2">
                    <a:lumMod val="60000"/>
                    <a:lumOff val="40000"/>
                  </a:schemeClr>
                </a:solidFill>
              </a:rPr>
              <a:t>Control</a:t>
            </a:r>
            <a:br>
              <a:rPr lang="en-CA" dirty="0"/>
            </a:br>
            <a:endParaRPr lang="en-US" sz="1900" dirty="0"/>
          </a:p>
          <a:p>
            <a:pPr>
              <a:defRPr/>
            </a:pPr>
            <a:r>
              <a:rPr lang="en-US" sz="1900" dirty="0"/>
              <a:t>Prevent slips, trips and falls at home:</a:t>
            </a:r>
          </a:p>
          <a:p>
            <a:pPr marL="342900" indent="-342900">
              <a:buClr>
                <a:srgbClr val="00002F"/>
              </a:buClr>
              <a:buFont typeface="Arial" panose="020B0604020202020204" pitchFamily="34" charset="0"/>
              <a:buChar char="•"/>
              <a:defRPr/>
            </a:pPr>
            <a:r>
              <a:rPr lang="en-US" sz="1900" dirty="0"/>
              <a:t>Maintain sidewalks, steps and landings </a:t>
            </a:r>
          </a:p>
          <a:p>
            <a:pPr marL="342900" indent="-342900">
              <a:buClr>
                <a:srgbClr val="00002F"/>
              </a:buClr>
              <a:buFont typeface="Arial" panose="020B0604020202020204" pitchFamily="34" charset="0"/>
              <a:buChar char="•"/>
              <a:defRPr/>
            </a:pPr>
            <a:r>
              <a:rPr lang="en-US" sz="1900" dirty="0"/>
              <a:t>Ensure your footwear is in good condition and appropriate for the weather and activity</a:t>
            </a:r>
          </a:p>
          <a:p>
            <a:pPr marL="342900" indent="-342900">
              <a:buClr>
                <a:srgbClr val="00002F"/>
              </a:buClr>
              <a:buFont typeface="Arial" panose="020B0604020202020204" pitchFamily="34" charset="0"/>
              <a:buChar char="•"/>
              <a:defRPr/>
            </a:pPr>
            <a:r>
              <a:rPr lang="en-US" sz="1900" dirty="0"/>
              <a:t>Clean up spills and wet floors immediately</a:t>
            </a:r>
          </a:p>
          <a:p>
            <a:pPr marL="342900" indent="-342900">
              <a:buClr>
                <a:srgbClr val="00002F"/>
              </a:buClr>
              <a:buFont typeface="Arial" panose="020B0604020202020204" pitchFamily="34" charset="0"/>
              <a:buChar char="•"/>
              <a:defRPr/>
            </a:pPr>
            <a:r>
              <a:rPr lang="en-US" sz="1900" dirty="0"/>
              <a:t>Keep stairs and walkways clear of clutter or obstructions</a:t>
            </a:r>
          </a:p>
          <a:p>
            <a:pPr marL="342900" indent="-342900">
              <a:buClr>
                <a:srgbClr val="00002F"/>
              </a:buClr>
              <a:buFont typeface="Arial" panose="020B0604020202020204" pitchFamily="34" charset="0"/>
              <a:buChar char="•"/>
              <a:defRPr/>
            </a:pPr>
            <a:r>
              <a:rPr lang="en-US" sz="1900" dirty="0"/>
              <a:t>Don’t carry more than you can safely handle</a:t>
            </a:r>
          </a:p>
          <a:p>
            <a:pPr marL="342900" indent="-342900">
              <a:buClr>
                <a:srgbClr val="00002F"/>
              </a:buClr>
              <a:buFont typeface="Arial" panose="020B0604020202020204" pitchFamily="34" charset="0"/>
              <a:buChar char="•"/>
              <a:defRPr/>
            </a:pPr>
            <a:r>
              <a:rPr lang="en-US" sz="1900" dirty="0"/>
              <a:t>Move cords and other trip hazards out of the way</a:t>
            </a:r>
          </a:p>
          <a:p>
            <a:pPr>
              <a:defRPr/>
            </a:pPr>
            <a:endParaRPr lang="en-US" sz="1900" dirty="0"/>
          </a:p>
          <a:p>
            <a:pPr>
              <a:defRPr/>
            </a:pPr>
            <a:r>
              <a:rPr lang="en-US" sz="1900" dirty="0"/>
              <a:t>In winter, walk like a penguin:</a:t>
            </a:r>
          </a:p>
          <a:p>
            <a:pPr marL="342900" indent="-342900">
              <a:buClr>
                <a:srgbClr val="00002F"/>
              </a:buClr>
              <a:buFont typeface="Arial" panose="020B0604020202020204" pitchFamily="34" charset="0"/>
              <a:buChar char="•"/>
              <a:defRPr/>
            </a:pPr>
            <a:r>
              <a:rPr lang="en-US" sz="1900" dirty="0"/>
              <a:t>Smaller steps help you control winter hazards</a:t>
            </a:r>
          </a:p>
          <a:p>
            <a:pPr marL="342900" indent="-342900">
              <a:buClr>
                <a:srgbClr val="00002F"/>
              </a:buClr>
              <a:buFont typeface="Arial" panose="020B0604020202020204" pitchFamily="34" charset="0"/>
              <a:buChar char="•"/>
              <a:defRPr/>
            </a:pPr>
            <a:r>
              <a:rPr lang="en-US" sz="1900" dirty="0"/>
              <a:t>Make sure you don’t get the heel of your foot too far in front of you</a:t>
            </a:r>
          </a:p>
        </p:txBody>
      </p:sp>
    </p:spTree>
    <p:extLst>
      <p:ext uri="{BB962C8B-B14F-4D97-AF65-F5344CB8AC3E}">
        <p14:creationId xmlns:p14="http://schemas.microsoft.com/office/powerpoint/2010/main" val="26590799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6222" y="996379"/>
            <a:ext cx="7258756" cy="482466"/>
          </a:xfrm>
        </p:spPr>
        <p:txBody>
          <a:bodyPr>
            <a:normAutofit/>
          </a:bodyPr>
          <a:lstStyle/>
          <a:p>
            <a:r>
              <a:rPr lang="en-CA" dirty="0"/>
              <a:t>HOME SAFETY</a:t>
            </a:r>
            <a:endParaRPr lang="en-US" dirty="0"/>
          </a:p>
        </p:txBody>
      </p:sp>
      <p:sp>
        <p:nvSpPr>
          <p:cNvPr id="4" name="Footer Placeholder 3"/>
          <p:cNvSpPr>
            <a:spLocks noGrp="1"/>
          </p:cNvSpPr>
          <p:nvPr>
            <p:ph type="ftr" sz="quarter" idx="11"/>
          </p:nvPr>
        </p:nvSpPr>
        <p:spPr/>
        <p:txBody>
          <a:bodyPr/>
          <a:lstStyle/>
          <a:p>
            <a:r>
              <a:rPr lang="en-US"/>
              <a:t>Get a grip on safety</a:t>
            </a:r>
            <a:endParaRPr lang="en-US" dirty="0"/>
          </a:p>
        </p:txBody>
      </p:sp>
      <p:sp>
        <p:nvSpPr>
          <p:cNvPr id="5" name="Slide Number Placeholder 4"/>
          <p:cNvSpPr>
            <a:spLocks noGrp="1"/>
          </p:cNvSpPr>
          <p:nvPr>
            <p:ph type="sldNum" sz="quarter" idx="12"/>
          </p:nvPr>
        </p:nvSpPr>
        <p:spPr/>
        <p:txBody>
          <a:bodyPr/>
          <a:lstStyle/>
          <a:p>
            <a:fld id="{AC879500-AF62-6649-A3EE-297FB0BE963B}" type="slidenum">
              <a:rPr lang="en-US" smtClean="0"/>
              <a:t>5</a:t>
            </a:fld>
            <a:endParaRPr lang="en-US"/>
          </a:p>
        </p:txBody>
      </p:sp>
      <p:grpSp>
        <p:nvGrpSpPr>
          <p:cNvPr id="11" name="Group 10">
            <a:extLst>
              <a:ext uri="{FF2B5EF4-FFF2-40B4-BE49-F238E27FC236}">
                <a16:creationId xmlns:a16="http://schemas.microsoft.com/office/drawing/2014/main" id="{9AC99C32-8889-4F36-A1C4-1881FBD92137}"/>
              </a:ext>
            </a:extLst>
          </p:cNvPr>
          <p:cNvGrpSpPr/>
          <p:nvPr/>
        </p:nvGrpSpPr>
        <p:grpSpPr>
          <a:xfrm>
            <a:off x="1465244" y="1606453"/>
            <a:ext cx="6213511" cy="3927084"/>
            <a:chOff x="457200" y="1304925"/>
            <a:chExt cx="8234363" cy="5330825"/>
          </a:xfrm>
        </p:grpSpPr>
        <p:pic>
          <p:nvPicPr>
            <p:cNvPr id="12" name="Picture 10" descr="K:\My Documents\EHS\STF\Images\wave 4 text_e.jpg">
              <a:extLst>
                <a:ext uri="{FF2B5EF4-FFF2-40B4-BE49-F238E27FC236}">
                  <a16:creationId xmlns:a16="http://schemas.microsoft.com/office/drawing/2014/main" id="{BAAC33DC-5024-4980-AE3B-CEC2AB2171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304925"/>
              <a:ext cx="5126038"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3" descr="C:\Documents and Settings\ffuchs\Desktop\Safety Moments\Pics\Slide 05 - Image 02.jpg">
              <a:extLst>
                <a:ext uri="{FF2B5EF4-FFF2-40B4-BE49-F238E27FC236}">
                  <a16:creationId xmlns:a16="http://schemas.microsoft.com/office/drawing/2014/main" id="{A3C57EB0-F906-424B-990C-CAB6FBDF7B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977" t="17572" r="7239" b="14581"/>
            <a:stretch>
              <a:fillRect/>
            </a:stretch>
          </p:blipFill>
          <p:spPr bwMode="auto">
            <a:xfrm>
              <a:off x="496888" y="4310063"/>
              <a:ext cx="3008312" cy="2325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0" descr="C:\Documents and Settings\ffuchs\Desktop\Safety Moments\Pics\Boots and Grips.jpg">
              <a:extLst>
                <a:ext uri="{FF2B5EF4-FFF2-40B4-BE49-F238E27FC236}">
                  <a16:creationId xmlns:a16="http://schemas.microsoft.com/office/drawing/2014/main" id="{53D38074-B67D-4B1C-BB2A-F348C9717F6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5000" y="1338263"/>
              <a:ext cx="2971800" cy="156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7" descr="C:\Documents and Settings\ffuchs\Desktop\Safety Moments\Pics\Ladder Safety.jpg">
              <a:extLst>
                <a:ext uri="{FF2B5EF4-FFF2-40B4-BE49-F238E27FC236}">
                  <a16:creationId xmlns:a16="http://schemas.microsoft.com/office/drawing/2014/main" id="{880FD42E-D612-4856-BD64-F6F8348AADA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5000" y="3005138"/>
              <a:ext cx="2976563" cy="156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14" descr="C:\Documents and Settings\ffuchs\Desktop\Safety Moments\Pics\Slide 05 - Image 04.jpg">
              <a:extLst>
                <a:ext uri="{FF2B5EF4-FFF2-40B4-BE49-F238E27FC236}">
                  <a16:creationId xmlns:a16="http://schemas.microsoft.com/office/drawing/2014/main" id="{ECCB4EF6-9F38-4C89-B964-8CE8052180C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b="4381"/>
            <a:stretch>
              <a:fillRect/>
            </a:stretch>
          </p:blipFill>
          <p:spPr bwMode="auto">
            <a:xfrm>
              <a:off x="5715000" y="4676775"/>
              <a:ext cx="2976563" cy="195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15" descr="C:\Documents and Settings\ffuchs\Desktop\Safety Moments\Pics\5476708888_3e4e8e38c8_o.jpg">
              <a:extLst>
                <a:ext uri="{FF2B5EF4-FFF2-40B4-BE49-F238E27FC236}">
                  <a16:creationId xmlns:a16="http://schemas.microsoft.com/office/drawing/2014/main" id="{CA124B6C-9C4A-448B-825B-4635CA57A30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57600" y="4310063"/>
              <a:ext cx="1828800" cy="230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7061927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4EE59E99D4114A8A502EFF46F04AB9" ma:contentTypeVersion="6" ma:contentTypeDescription="Create a new document." ma:contentTypeScope="" ma:versionID="fa2a37c7c7480aaaeda163683194c08d">
  <xsd:schema xmlns:xsd="http://www.w3.org/2001/XMLSchema" xmlns:xs="http://www.w3.org/2001/XMLSchema" xmlns:p="http://schemas.microsoft.com/office/2006/metadata/properties" xmlns:ns2="ac092f20-18a2-428e-b422-b0f4fc5806d2" xmlns:ns3="728caff2-5ae9-4741-a130-c1e3e75d4bce" targetNamespace="http://schemas.microsoft.com/office/2006/metadata/properties" ma:root="true" ma:fieldsID="634f1c1370977acc94dff7752a0172cf" ns2:_="" ns3:_="">
    <xsd:import namespace="ac092f20-18a2-428e-b422-b0f4fc5806d2"/>
    <xsd:import namespace="728caff2-5ae9-4741-a130-c1e3e75d4bc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092f20-18a2-428e-b422-b0f4fc5806d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28caff2-5ae9-4741-a130-c1e3e75d4bc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0ACFC-A0B9-406F-A77E-D9146C67FFF5}">
  <ds:schemaRefs>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ac092f20-18a2-428e-b422-b0f4fc5806d2"/>
    <ds:schemaRef ds:uri="http://www.w3.org/XML/1998/namespace"/>
  </ds:schemaRefs>
</ds:datastoreItem>
</file>

<file path=customXml/itemProps2.xml><?xml version="1.0" encoding="utf-8"?>
<ds:datastoreItem xmlns:ds="http://schemas.openxmlformats.org/officeDocument/2006/customXml" ds:itemID="{B05D4E6C-64B5-495B-B2F7-5B52E1C9422C}">
  <ds:schemaRefs>
    <ds:schemaRef ds:uri="http://schemas.microsoft.com/sharepoint/v3/contenttype/forms"/>
  </ds:schemaRefs>
</ds:datastoreItem>
</file>

<file path=customXml/itemProps3.xml><?xml version="1.0" encoding="utf-8"?>
<ds:datastoreItem xmlns:ds="http://schemas.openxmlformats.org/officeDocument/2006/customXml" ds:itemID="{C4AD50C1-AB7A-48E7-83E1-0882B24C58F7}"/>
</file>

<file path=docProps/app.xml><?xml version="1.0" encoding="utf-8"?>
<Properties xmlns="http://schemas.openxmlformats.org/officeDocument/2006/extended-properties" xmlns:vt="http://schemas.openxmlformats.org/officeDocument/2006/docPropsVTypes">
  <TotalTime>2503</TotalTime>
  <Words>255</Words>
  <Application>Microsoft Office PowerPoint</Application>
  <PresentationFormat>On-screen Show (4:3)</PresentationFormat>
  <Paragraphs>36</Paragraphs>
  <Slides>5</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vt:i4>
      </vt:variant>
    </vt:vector>
  </HeadingPairs>
  <TitlesOfParts>
    <vt:vector size="13" baseType="lpstr">
      <vt:lpstr>Arial</vt:lpstr>
      <vt:lpstr>Calibri</vt:lpstr>
      <vt:lpstr>Lucida Grande</vt:lpstr>
      <vt:lpstr>Montserrat</vt:lpstr>
      <vt:lpstr>Montserrat ExtraBold</vt:lpstr>
      <vt:lpstr>Trebuchet MS</vt:lpstr>
      <vt:lpstr>Verdana</vt:lpstr>
      <vt:lpstr>Office Theme</vt:lpstr>
      <vt:lpstr>GET A GRIP ON SAFETY</vt:lpstr>
      <vt:lpstr>Home safety</vt:lpstr>
      <vt:lpstr>Home safety</vt:lpstr>
      <vt:lpstr>HOME safety</vt:lpstr>
      <vt:lpstr>HOME SAFETY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Jason Zebedee</dc:creator>
  <cp:lastModifiedBy>Tim Gondek</cp:lastModifiedBy>
  <cp:revision>58</cp:revision>
  <dcterms:created xsi:type="dcterms:W3CDTF">2018-07-05T18:21:49Z</dcterms:created>
  <dcterms:modified xsi:type="dcterms:W3CDTF">2021-05-05T16:10:38Z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0x010100B94EE59E99D4114A8A502EFF46F04AB9</vt:lpwstr>
  </property>
</Properties>
</file>