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5"/>
  </p:notesMasterIdLst>
  <p:handoutMasterIdLst>
    <p:handoutMasterId r:id="rId26"/>
  </p:handoutMasterIdLst>
  <p:sldIdLst>
    <p:sldId id="256" r:id="rId5"/>
    <p:sldId id="260" r:id="rId6"/>
    <p:sldId id="278"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2F"/>
    <a:srgbClr val="909090"/>
    <a:srgbClr val="005295"/>
    <a:srgbClr val="4C4C4C"/>
    <a:srgbClr val="F5F019"/>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EF9D27-B840-4B29-81A9-C64F22FD7EE3}" v="1" dt="2021-05-04T17:03:34.8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38"/>
    <p:restoredTop sz="94694"/>
  </p:normalViewPr>
  <p:slideViewPr>
    <p:cSldViewPr snapToGrid="0" snapToObjects="1">
      <p:cViewPr varScale="1">
        <p:scale>
          <a:sx n="68" d="100"/>
          <a:sy n="68" d="100"/>
        </p:scale>
        <p:origin x="1038"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im Gondek" userId="ee0941fb-198a-467c-b280-a0694e637959" providerId="ADAL" clId="{52EF9D27-B840-4B29-81A9-C64F22FD7EE3}"/>
    <pc:docChg chg="undo custSel modSld">
      <pc:chgData name="Tim Gondek" userId="ee0941fb-198a-467c-b280-a0694e637959" providerId="ADAL" clId="{52EF9D27-B840-4B29-81A9-C64F22FD7EE3}" dt="2021-05-04T17:05:47.422" v="130" actId="478"/>
      <pc:docMkLst>
        <pc:docMk/>
      </pc:docMkLst>
      <pc:sldChg chg="modSp mod">
        <pc:chgData name="Tim Gondek" userId="ee0941fb-198a-467c-b280-a0694e637959" providerId="ADAL" clId="{52EF9D27-B840-4B29-81A9-C64F22FD7EE3}" dt="2021-05-04T16:59:51.145" v="0" actId="20577"/>
        <pc:sldMkLst>
          <pc:docMk/>
          <pc:sldMk cId="20635321" sldId="267"/>
        </pc:sldMkLst>
        <pc:spChg chg="mod">
          <ac:chgData name="Tim Gondek" userId="ee0941fb-198a-467c-b280-a0694e637959" providerId="ADAL" clId="{52EF9D27-B840-4B29-81A9-C64F22FD7EE3}" dt="2021-05-04T16:59:51.145" v="0" actId="20577"/>
          <ac:spMkLst>
            <pc:docMk/>
            <pc:sldMk cId="20635321" sldId="267"/>
            <ac:spMk id="8" creationId="{DE3413D2-7CEC-452D-8B71-083731A22FA7}"/>
          </ac:spMkLst>
        </pc:spChg>
      </pc:sldChg>
      <pc:sldChg chg="modSp mod">
        <pc:chgData name="Tim Gondek" userId="ee0941fb-198a-467c-b280-a0694e637959" providerId="ADAL" clId="{52EF9D27-B840-4B29-81A9-C64F22FD7EE3}" dt="2021-05-04T17:02:27.467" v="51" actId="20577"/>
        <pc:sldMkLst>
          <pc:docMk/>
          <pc:sldMk cId="2104748315" sldId="268"/>
        </pc:sldMkLst>
        <pc:spChg chg="mod">
          <ac:chgData name="Tim Gondek" userId="ee0941fb-198a-467c-b280-a0694e637959" providerId="ADAL" clId="{52EF9D27-B840-4B29-81A9-C64F22FD7EE3}" dt="2021-05-04T17:02:27.467" v="51" actId="20577"/>
          <ac:spMkLst>
            <pc:docMk/>
            <pc:sldMk cId="2104748315" sldId="268"/>
            <ac:spMk id="8" creationId="{DE3413D2-7CEC-452D-8B71-083731A22FA7}"/>
          </ac:spMkLst>
        </pc:spChg>
      </pc:sldChg>
      <pc:sldChg chg="addSp delSp modSp mod">
        <pc:chgData name="Tim Gondek" userId="ee0941fb-198a-467c-b280-a0694e637959" providerId="ADAL" clId="{52EF9D27-B840-4B29-81A9-C64F22FD7EE3}" dt="2021-05-04T17:03:29.178" v="59" actId="27309"/>
        <pc:sldMkLst>
          <pc:docMk/>
          <pc:sldMk cId="1538631979" sldId="269"/>
        </pc:sldMkLst>
        <pc:spChg chg="mod">
          <ac:chgData name="Tim Gondek" userId="ee0941fb-198a-467c-b280-a0694e637959" providerId="ADAL" clId="{52EF9D27-B840-4B29-81A9-C64F22FD7EE3}" dt="2021-05-04T17:02:46.773" v="57" actId="27636"/>
          <ac:spMkLst>
            <pc:docMk/>
            <pc:sldMk cId="1538631979" sldId="269"/>
            <ac:spMk id="8" creationId="{DE3413D2-7CEC-452D-8B71-083731A22FA7}"/>
          </ac:spMkLst>
        </pc:spChg>
        <pc:graphicFrameChg chg="add del modGraphic">
          <ac:chgData name="Tim Gondek" userId="ee0941fb-198a-467c-b280-a0694e637959" providerId="ADAL" clId="{52EF9D27-B840-4B29-81A9-C64F22FD7EE3}" dt="2021-05-04T17:03:29.178" v="59" actId="27309"/>
          <ac:graphicFrameMkLst>
            <pc:docMk/>
            <pc:sldMk cId="1538631979" sldId="269"/>
            <ac:graphicFrameMk id="6" creationId="{0A5ACC13-4579-446C-9358-EEF6493C5B9F}"/>
          </ac:graphicFrameMkLst>
        </pc:graphicFrameChg>
      </pc:sldChg>
      <pc:sldChg chg="addSp delSp modSp mod">
        <pc:chgData name="Tim Gondek" userId="ee0941fb-198a-467c-b280-a0694e637959" providerId="ADAL" clId="{52EF9D27-B840-4B29-81A9-C64F22FD7EE3}" dt="2021-05-04T17:05:29.721" v="119" actId="478"/>
        <pc:sldMkLst>
          <pc:docMk/>
          <pc:sldMk cId="2240319073" sldId="270"/>
        </pc:sldMkLst>
        <pc:spChg chg="add mod">
          <ac:chgData name="Tim Gondek" userId="ee0941fb-198a-467c-b280-a0694e637959" providerId="ADAL" clId="{52EF9D27-B840-4B29-81A9-C64F22FD7EE3}" dt="2021-05-04T17:03:59.615" v="117" actId="27636"/>
          <ac:spMkLst>
            <pc:docMk/>
            <pc:sldMk cId="2240319073" sldId="270"/>
            <ac:spMk id="14" creationId="{3CF00A2D-C873-44E5-A64B-F3C1EFB82F0D}"/>
          </ac:spMkLst>
        </pc:spChg>
        <pc:picChg chg="del">
          <ac:chgData name="Tim Gondek" userId="ee0941fb-198a-467c-b280-a0694e637959" providerId="ADAL" clId="{52EF9D27-B840-4B29-81A9-C64F22FD7EE3}" dt="2021-05-04T17:05:29.721" v="119" actId="478"/>
          <ac:picMkLst>
            <pc:docMk/>
            <pc:sldMk cId="2240319073" sldId="270"/>
            <ac:picMk id="10" creationId="{485A080A-AC18-4637-8C60-4C2D99DB351B}"/>
          </ac:picMkLst>
        </pc:picChg>
        <pc:picChg chg="del">
          <ac:chgData name="Tim Gondek" userId="ee0941fb-198a-467c-b280-a0694e637959" providerId="ADAL" clId="{52EF9D27-B840-4B29-81A9-C64F22FD7EE3}" dt="2021-05-04T17:05:28.529" v="118" actId="478"/>
          <ac:picMkLst>
            <pc:docMk/>
            <pc:sldMk cId="2240319073" sldId="270"/>
            <ac:picMk id="13" creationId="{E6312242-FEFC-4998-AD5D-C2448B21DBD7}"/>
          </ac:picMkLst>
        </pc:picChg>
      </pc:sldChg>
      <pc:sldChg chg="delSp mod">
        <pc:chgData name="Tim Gondek" userId="ee0941fb-198a-467c-b280-a0694e637959" providerId="ADAL" clId="{52EF9D27-B840-4B29-81A9-C64F22FD7EE3}" dt="2021-05-04T17:05:33.114" v="121" actId="478"/>
        <pc:sldMkLst>
          <pc:docMk/>
          <pc:sldMk cId="2698680099" sldId="271"/>
        </pc:sldMkLst>
        <pc:picChg chg="del">
          <ac:chgData name="Tim Gondek" userId="ee0941fb-198a-467c-b280-a0694e637959" providerId="ADAL" clId="{52EF9D27-B840-4B29-81A9-C64F22FD7EE3}" dt="2021-05-04T17:05:32.368" v="120" actId="478"/>
          <ac:picMkLst>
            <pc:docMk/>
            <pc:sldMk cId="2698680099" sldId="271"/>
            <ac:picMk id="19" creationId="{0DDA006E-97E4-4F66-8E8E-B93282DB88E5}"/>
          </ac:picMkLst>
        </pc:picChg>
        <pc:picChg chg="del">
          <ac:chgData name="Tim Gondek" userId="ee0941fb-198a-467c-b280-a0694e637959" providerId="ADAL" clId="{52EF9D27-B840-4B29-81A9-C64F22FD7EE3}" dt="2021-05-04T17:05:33.114" v="121" actId="478"/>
          <ac:picMkLst>
            <pc:docMk/>
            <pc:sldMk cId="2698680099" sldId="271"/>
            <ac:picMk id="20" creationId="{5C150D83-D444-4190-8205-AE4A40C9ED2F}"/>
          </ac:picMkLst>
        </pc:picChg>
      </pc:sldChg>
      <pc:sldChg chg="delSp mod">
        <pc:chgData name="Tim Gondek" userId="ee0941fb-198a-467c-b280-a0694e637959" providerId="ADAL" clId="{52EF9D27-B840-4B29-81A9-C64F22FD7EE3}" dt="2021-05-04T17:05:36.452" v="123" actId="478"/>
        <pc:sldMkLst>
          <pc:docMk/>
          <pc:sldMk cId="827994049" sldId="272"/>
        </pc:sldMkLst>
        <pc:picChg chg="del">
          <ac:chgData name="Tim Gondek" userId="ee0941fb-198a-467c-b280-a0694e637959" providerId="ADAL" clId="{52EF9D27-B840-4B29-81A9-C64F22FD7EE3}" dt="2021-05-04T17:05:35.669" v="122" actId="478"/>
          <ac:picMkLst>
            <pc:docMk/>
            <pc:sldMk cId="827994049" sldId="272"/>
            <ac:picMk id="19" creationId="{0DDA006E-97E4-4F66-8E8E-B93282DB88E5}"/>
          </ac:picMkLst>
        </pc:picChg>
        <pc:picChg chg="del">
          <ac:chgData name="Tim Gondek" userId="ee0941fb-198a-467c-b280-a0694e637959" providerId="ADAL" clId="{52EF9D27-B840-4B29-81A9-C64F22FD7EE3}" dt="2021-05-04T17:05:36.452" v="123" actId="478"/>
          <ac:picMkLst>
            <pc:docMk/>
            <pc:sldMk cId="827994049" sldId="272"/>
            <ac:picMk id="20" creationId="{5C150D83-D444-4190-8205-AE4A40C9ED2F}"/>
          </ac:picMkLst>
        </pc:picChg>
      </pc:sldChg>
      <pc:sldChg chg="delSp modSp mod">
        <pc:chgData name="Tim Gondek" userId="ee0941fb-198a-467c-b280-a0694e637959" providerId="ADAL" clId="{52EF9D27-B840-4B29-81A9-C64F22FD7EE3}" dt="2021-05-04T17:05:40.254" v="126" actId="478"/>
        <pc:sldMkLst>
          <pc:docMk/>
          <pc:sldMk cId="2582554121" sldId="274"/>
        </pc:sldMkLst>
        <pc:picChg chg="del mod">
          <ac:chgData name="Tim Gondek" userId="ee0941fb-198a-467c-b280-a0694e637959" providerId="ADAL" clId="{52EF9D27-B840-4B29-81A9-C64F22FD7EE3}" dt="2021-05-04T17:05:39.350" v="125" actId="478"/>
          <ac:picMkLst>
            <pc:docMk/>
            <pc:sldMk cId="2582554121" sldId="274"/>
            <ac:picMk id="19" creationId="{0DDA006E-97E4-4F66-8E8E-B93282DB88E5}"/>
          </ac:picMkLst>
        </pc:picChg>
        <pc:picChg chg="del">
          <ac:chgData name="Tim Gondek" userId="ee0941fb-198a-467c-b280-a0694e637959" providerId="ADAL" clId="{52EF9D27-B840-4B29-81A9-C64F22FD7EE3}" dt="2021-05-04T17:05:40.254" v="126" actId="478"/>
          <ac:picMkLst>
            <pc:docMk/>
            <pc:sldMk cId="2582554121" sldId="274"/>
            <ac:picMk id="20" creationId="{5C150D83-D444-4190-8205-AE4A40C9ED2F}"/>
          </ac:picMkLst>
        </pc:picChg>
      </pc:sldChg>
      <pc:sldChg chg="delSp mod">
        <pc:chgData name="Tim Gondek" userId="ee0941fb-198a-467c-b280-a0694e637959" providerId="ADAL" clId="{52EF9D27-B840-4B29-81A9-C64F22FD7EE3}" dt="2021-05-04T17:05:47.422" v="130" actId="478"/>
        <pc:sldMkLst>
          <pc:docMk/>
          <pc:sldMk cId="1785700653" sldId="275"/>
        </pc:sldMkLst>
        <pc:picChg chg="del">
          <ac:chgData name="Tim Gondek" userId="ee0941fb-198a-467c-b280-a0694e637959" providerId="ADAL" clId="{52EF9D27-B840-4B29-81A9-C64F22FD7EE3}" dt="2021-05-04T17:05:46.567" v="129" actId="478"/>
          <ac:picMkLst>
            <pc:docMk/>
            <pc:sldMk cId="1785700653" sldId="275"/>
            <ac:picMk id="19" creationId="{0DDA006E-97E4-4F66-8E8E-B93282DB88E5}"/>
          </ac:picMkLst>
        </pc:picChg>
        <pc:picChg chg="del">
          <ac:chgData name="Tim Gondek" userId="ee0941fb-198a-467c-b280-a0694e637959" providerId="ADAL" clId="{52EF9D27-B840-4B29-81A9-C64F22FD7EE3}" dt="2021-05-04T17:05:47.422" v="130" actId="478"/>
          <ac:picMkLst>
            <pc:docMk/>
            <pc:sldMk cId="1785700653" sldId="275"/>
            <ac:picMk id="20" creationId="{5C150D83-D444-4190-8205-AE4A40C9ED2F}"/>
          </ac:picMkLst>
        </pc:picChg>
      </pc:sldChg>
      <pc:sldChg chg="delSp mod">
        <pc:chgData name="Tim Gondek" userId="ee0941fb-198a-467c-b280-a0694e637959" providerId="ADAL" clId="{52EF9D27-B840-4B29-81A9-C64F22FD7EE3}" dt="2021-05-04T17:05:44.088" v="128" actId="478"/>
        <pc:sldMkLst>
          <pc:docMk/>
          <pc:sldMk cId="200915650" sldId="276"/>
        </pc:sldMkLst>
        <pc:picChg chg="del">
          <ac:chgData name="Tim Gondek" userId="ee0941fb-198a-467c-b280-a0694e637959" providerId="ADAL" clId="{52EF9D27-B840-4B29-81A9-C64F22FD7EE3}" dt="2021-05-04T17:05:43.250" v="127" actId="478"/>
          <ac:picMkLst>
            <pc:docMk/>
            <pc:sldMk cId="200915650" sldId="276"/>
            <ac:picMk id="19" creationId="{0DDA006E-97E4-4F66-8E8E-B93282DB88E5}"/>
          </ac:picMkLst>
        </pc:picChg>
        <pc:picChg chg="del">
          <ac:chgData name="Tim Gondek" userId="ee0941fb-198a-467c-b280-a0694e637959" providerId="ADAL" clId="{52EF9D27-B840-4B29-81A9-C64F22FD7EE3}" dt="2021-05-04T17:05:44.088" v="128" actId="478"/>
          <ac:picMkLst>
            <pc:docMk/>
            <pc:sldMk cId="200915650" sldId="276"/>
            <ac:picMk id="20" creationId="{5C150D83-D444-4190-8205-AE4A40C9ED2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3AC512-B0E1-B14C-A537-F433C03A1969}" type="datetimeFigureOut">
              <a:rPr lang="en-US" smtClean="0"/>
              <a:t>5/4/2021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6C3EBB7-5ED0-304B-87C7-FD104F3E9767}" type="slidenum">
              <a:rPr lang="en-US" smtClean="0"/>
              <a:t>‹#›</a:t>
            </a:fld>
            <a:endParaRPr lang="en-US"/>
          </a:p>
        </p:txBody>
      </p:sp>
    </p:spTree>
    <p:extLst>
      <p:ext uri="{BB962C8B-B14F-4D97-AF65-F5344CB8AC3E}">
        <p14:creationId xmlns:p14="http://schemas.microsoft.com/office/powerpoint/2010/main" val="5508934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59F17C-96B4-1648-AEE1-A1CAE849CC5A}" type="datetimeFigureOut">
              <a:rPr lang="en-US" smtClean="0"/>
              <a:t>5/4/2021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E20F1E-6D51-7B46-91C9-304FC1E7EA1D}" type="slidenum">
              <a:rPr lang="en-US" smtClean="0"/>
              <a:t>‹#›</a:t>
            </a:fld>
            <a:endParaRPr lang="en-US"/>
          </a:p>
        </p:txBody>
      </p:sp>
    </p:spTree>
    <p:extLst>
      <p:ext uri="{BB962C8B-B14F-4D97-AF65-F5344CB8AC3E}">
        <p14:creationId xmlns:p14="http://schemas.microsoft.com/office/powerpoint/2010/main" val="418410593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4">
            <a:extLst>
              <a:ext uri="{FF2B5EF4-FFF2-40B4-BE49-F238E27FC236}">
                <a16:creationId xmlns:a16="http://schemas.microsoft.com/office/drawing/2014/main" id="{EED8C733-D2D7-4C9D-9707-D6EEAECCF680}"/>
              </a:ext>
            </a:extLst>
          </p:cNvPr>
          <p:cNvSpPr>
            <a:spLocks noGrp="1"/>
          </p:cNvSpPr>
          <p:nvPr>
            <p:ph type="sldNum" sz="quarter" idx="10"/>
          </p:nvPr>
        </p:nvSpPr>
        <p:spPr/>
        <p:txBody>
          <a:bodyPr/>
          <a:lstStyle/>
          <a:p>
            <a:fld id="{5AE20F1E-6D51-7B46-91C9-304FC1E7EA1D}" type="slidenum">
              <a:rPr lang="en-US" smtClean="0"/>
              <a:t>7</a:t>
            </a:fld>
            <a:endParaRPr lang="en-US"/>
          </a:p>
        </p:txBody>
      </p:sp>
    </p:spTree>
    <p:extLst>
      <p:ext uri="{BB962C8B-B14F-4D97-AF65-F5344CB8AC3E}">
        <p14:creationId xmlns:p14="http://schemas.microsoft.com/office/powerpoint/2010/main" val="2882970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4">
            <a:extLst>
              <a:ext uri="{FF2B5EF4-FFF2-40B4-BE49-F238E27FC236}">
                <a16:creationId xmlns:a16="http://schemas.microsoft.com/office/drawing/2014/main" id="{B0052026-D22C-4FF3-8902-B737FCC53468}"/>
              </a:ext>
            </a:extLst>
          </p:cNvPr>
          <p:cNvSpPr>
            <a:spLocks noGrp="1"/>
          </p:cNvSpPr>
          <p:nvPr>
            <p:ph type="sldNum" sz="quarter" idx="10"/>
          </p:nvPr>
        </p:nvSpPr>
        <p:spPr/>
        <p:txBody>
          <a:bodyPr/>
          <a:lstStyle/>
          <a:p>
            <a:fld id="{5AE20F1E-6D51-7B46-91C9-304FC1E7EA1D}" type="slidenum">
              <a:rPr lang="en-US" smtClean="0"/>
              <a:t>8</a:t>
            </a:fld>
            <a:endParaRPr lang="en-US"/>
          </a:p>
        </p:txBody>
      </p:sp>
    </p:spTree>
    <p:extLst>
      <p:ext uri="{BB962C8B-B14F-4D97-AF65-F5344CB8AC3E}">
        <p14:creationId xmlns:p14="http://schemas.microsoft.com/office/powerpoint/2010/main" val="2974906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4">
            <a:extLst>
              <a:ext uri="{FF2B5EF4-FFF2-40B4-BE49-F238E27FC236}">
                <a16:creationId xmlns:a16="http://schemas.microsoft.com/office/drawing/2014/main" id="{C73D5E00-390E-40A3-BE59-D3F894235CCE}"/>
              </a:ext>
            </a:extLst>
          </p:cNvPr>
          <p:cNvSpPr>
            <a:spLocks noGrp="1"/>
          </p:cNvSpPr>
          <p:nvPr>
            <p:ph type="sldNum" sz="quarter" idx="10"/>
          </p:nvPr>
        </p:nvSpPr>
        <p:spPr/>
        <p:txBody>
          <a:bodyPr/>
          <a:lstStyle/>
          <a:p>
            <a:fld id="{5AE20F1E-6D51-7B46-91C9-304FC1E7EA1D}" type="slidenum">
              <a:rPr lang="en-US" smtClean="0"/>
              <a:t>9</a:t>
            </a:fld>
            <a:endParaRPr lang="en-US"/>
          </a:p>
        </p:txBody>
      </p:sp>
    </p:spTree>
    <p:extLst>
      <p:ext uri="{BB962C8B-B14F-4D97-AF65-F5344CB8AC3E}">
        <p14:creationId xmlns:p14="http://schemas.microsoft.com/office/powerpoint/2010/main" val="32930106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ESC_PPT_Titl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6629"/>
          </a:xfrm>
          <a:prstGeom prst="rect">
            <a:avLst/>
          </a:prstGeom>
        </p:spPr>
      </p:pic>
      <p:sp>
        <p:nvSpPr>
          <p:cNvPr id="2" name="Title 1"/>
          <p:cNvSpPr>
            <a:spLocks noGrp="1"/>
          </p:cNvSpPr>
          <p:nvPr>
            <p:ph type="ctrTitle"/>
          </p:nvPr>
        </p:nvSpPr>
        <p:spPr>
          <a:xfrm>
            <a:off x="995404" y="2482517"/>
            <a:ext cx="5446286" cy="1007584"/>
          </a:xfrm>
        </p:spPr>
        <p:txBody>
          <a:bodyPr>
            <a:noAutofit/>
          </a:bodyPr>
          <a:lstStyle>
            <a:lvl1pPr>
              <a:defRPr sz="3400" b="1" i="0">
                <a:solidFill>
                  <a:srgbClr val="00529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988062" y="3663691"/>
            <a:ext cx="5453627" cy="941049"/>
          </a:xfrm>
          <a:prstGeom prst="rect">
            <a:avLst/>
          </a:prstGeom>
        </p:spPr>
        <p:txBody>
          <a:bodyPr/>
          <a:lstStyle>
            <a:lvl1pPr marL="0" indent="0" algn="l">
              <a:buNone/>
              <a:defRPr>
                <a:solidFill>
                  <a:srgbClr val="00002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TextBox 7"/>
          <p:cNvSpPr txBox="1"/>
          <p:nvPr userDrawn="1"/>
        </p:nvSpPr>
        <p:spPr>
          <a:xfrm>
            <a:off x="988061" y="2143411"/>
            <a:ext cx="577129" cy="261610"/>
          </a:xfrm>
          <a:prstGeom prst="rect">
            <a:avLst/>
          </a:prstGeom>
          <a:solidFill>
            <a:srgbClr val="005295"/>
          </a:solidFill>
        </p:spPr>
        <p:txBody>
          <a:bodyPr wrap="square" rtlCol="0">
            <a:spAutoFit/>
          </a:bodyPr>
          <a:lstStyle/>
          <a:p>
            <a:pPr algn="ctr"/>
            <a:r>
              <a:rPr lang="en-US" sz="1100" b="0" i="0" dirty="0">
                <a:solidFill>
                  <a:srgbClr val="F5F019"/>
                </a:solidFill>
                <a:latin typeface="Montserrat ExtraBold"/>
                <a:cs typeface="Montserrat ExtraBold"/>
              </a:rPr>
              <a:t>2018</a:t>
            </a:r>
          </a:p>
        </p:txBody>
      </p:sp>
    </p:spTree>
    <p:extLst>
      <p:ext uri="{BB962C8B-B14F-4D97-AF65-F5344CB8AC3E}">
        <p14:creationId xmlns:p14="http://schemas.microsoft.com/office/powerpoint/2010/main" val="2132595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1011832" y="2010005"/>
            <a:ext cx="7674968" cy="3502481"/>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Get a grip on safety</a:t>
            </a:r>
          </a:p>
        </p:txBody>
      </p:sp>
      <p:sp>
        <p:nvSpPr>
          <p:cNvPr id="6" name="Slide Number Placeholder 5"/>
          <p:cNvSpPr>
            <a:spLocks noGrp="1"/>
          </p:cNvSpPr>
          <p:nvPr>
            <p:ph type="sldNum" sz="quarter" idx="12"/>
          </p:nvPr>
        </p:nvSpPr>
        <p:spPr/>
        <p:txBody>
          <a:bodyPr/>
          <a:lstStyle/>
          <a:p>
            <a:fld id="{AC879500-AF62-6649-A3EE-297FB0BE963B}" type="slidenum">
              <a:rPr lang="en-US" smtClean="0"/>
              <a:t>‹#›</a:t>
            </a:fld>
            <a:endParaRPr lang="en-US"/>
          </a:p>
        </p:txBody>
      </p:sp>
    </p:spTree>
    <p:extLst>
      <p:ext uri="{BB962C8B-B14F-4D97-AF65-F5344CB8AC3E}">
        <p14:creationId xmlns:p14="http://schemas.microsoft.com/office/powerpoint/2010/main" val="22256939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44717" y="974184"/>
            <a:ext cx="6953066" cy="507776"/>
          </a:xfrm>
        </p:spPr>
        <p:txBody>
          <a:bodyPr anchor="t">
            <a:normAutofit/>
          </a:bodyPr>
          <a:lstStyle>
            <a:lvl1pPr algn="l">
              <a:defRPr sz="1800" b="1" cap="all"/>
            </a:lvl1pPr>
          </a:lstStyle>
          <a:p>
            <a:r>
              <a:rPr lang="en-US" dirty="0"/>
              <a:t>Click to edit Master title style</a:t>
            </a:r>
          </a:p>
        </p:txBody>
      </p:sp>
      <p:sp>
        <p:nvSpPr>
          <p:cNvPr id="3" name="Text Placeholder 2"/>
          <p:cNvSpPr>
            <a:spLocks noGrp="1"/>
          </p:cNvSpPr>
          <p:nvPr>
            <p:ph type="body" idx="1"/>
          </p:nvPr>
        </p:nvSpPr>
        <p:spPr>
          <a:xfrm>
            <a:off x="1022864" y="1633838"/>
            <a:ext cx="7674919" cy="3892378"/>
          </a:xfrm>
          <a:prstGeom prst="rect">
            <a:avLst/>
          </a:prstGeom>
        </p:spPr>
        <p:txBody>
          <a:bodyPr anchor="t" anchorCtr="0">
            <a:normAutofit/>
          </a:bodyPr>
          <a:lstStyle>
            <a:lvl1pPr marL="0" indent="0">
              <a:buNone/>
              <a:defRPr sz="1400">
                <a:solidFill>
                  <a:srgbClr val="00002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dirty="0"/>
              <a:t>Get a grip on safety</a:t>
            </a:r>
          </a:p>
        </p:txBody>
      </p:sp>
      <p:sp>
        <p:nvSpPr>
          <p:cNvPr id="6" name="Slide Number Placeholder 5"/>
          <p:cNvSpPr>
            <a:spLocks noGrp="1"/>
          </p:cNvSpPr>
          <p:nvPr>
            <p:ph type="sldNum" sz="quarter" idx="12"/>
          </p:nvPr>
        </p:nvSpPr>
        <p:spPr/>
        <p:txBody>
          <a:bodyPr/>
          <a:lstStyle/>
          <a:p>
            <a:fld id="{AC879500-AF62-6649-A3EE-297FB0BE963B}" type="slidenum">
              <a:rPr lang="en-US" smtClean="0"/>
              <a:t>‹#›</a:t>
            </a:fld>
            <a:endParaRPr lang="en-US"/>
          </a:p>
        </p:txBody>
      </p:sp>
    </p:spTree>
    <p:extLst>
      <p:ext uri="{BB962C8B-B14F-4D97-AF65-F5344CB8AC3E}">
        <p14:creationId xmlns:p14="http://schemas.microsoft.com/office/powerpoint/2010/main" val="1450594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97269" y="983618"/>
            <a:ext cx="6889530" cy="508001"/>
          </a:xfrm>
        </p:spPr>
        <p:txBody>
          <a:bodyPr/>
          <a:lstStyle/>
          <a:p>
            <a:r>
              <a:rPr lang="en-US" dirty="0"/>
              <a:t>Click to edit Master title style</a:t>
            </a:r>
          </a:p>
        </p:txBody>
      </p:sp>
      <p:sp>
        <p:nvSpPr>
          <p:cNvPr id="3" name="Content Placeholder 2"/>
          <p:cNvSpPr>
            <a:spLocks noGrp="1"/>
          </p:cNvSpPr>
          <p:nvPr>
            <p:ph sz="half" idx="1"/>
          </p:nvPr>
        </p:nvSpPr>
        <p:spPr>
          <a:xfrm>
            <a:off x="1011832" y="1640700"/>
            <a:ext cx="3636368" cy="4409948"/>
          </a:xfrm>
          <a:prstGeom prst="rect">
            <a:avLst/>
          </a:prstGeo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771080" y="1640700"/>
            <a:ext cx="3915719" cy="4409948"/>
          </a:xfrm>
          <a:prstGeom prst="rect">
            <a:avLst/>
          </a:prstGeo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879500-AF62-6649-A3EE-297FB0BE963B}" type="slidenum">
              <a:rPr lang="en-US" smtClean="0"/>
              <a:t>‹#›</a:t>
            </a:fld>
            <a:endParaRPr lang="en-US"/>
          </a:p>
        </p:txBody>
      </p:sp>
    </p:spTree>
    <p:extLst>
      <p:ext uri="{BB962C8B-B14F-4D97-AF65-F5344CB8AC3E}">
        <p14:creationId xmlns:p14="http://schemas.microsoft.com/office/powerpoint/2010/main" val="4045462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1011832" y="1716215"/>
            <a:ext cx="3485556" cy="267731"/>
          </a:xfrm>
          <a:prstGeom prst="rect">
            <a:avLst/>
          </a:prstGeom>
        </p:spPr>
        <p:txBody>
          <a:bodyPr anchor="b">
            <a:normAutofit/>
          </a:bodyPr>
          <a:lstStyle>
            <a:lvl1pPr marL="0" indent="0">
              <a:buNone/>
              <a:defRPr sz="1400" b="1">
                <a:solidFill>
                  <a:srgbClr val="00529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011832" y="2141838"/>
            <a:ext cx="3485556" cy="3487352"/>
          </a:xfrm>
          <a:prstGeom prst="rect">
            <a:avLst/>
          </a:prstGeom>
        </p:spPr>
        <p:txBody>
          <a:bodyPr>
            <a:normAutofit/>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716214"/>
            <a:ext cx="4041775" cy="267731"/>
          </a:xfrm>
          <a:prstGeom prst="rect">
            <a:avLst/>
          </a:prstGeom>
        </p:spPr>
        <p:txBody>
          <a:bodyPr anchor="b">
            <a:normAutofit/>
          </a:bodyPr>
          <a:lstStyle>
            <a:lvl1pPr marL="0" indent="0">
              <a:buNone/>
              <a:defRPr sz="1400" b="1">
                <a:solidFill>
                  <a:srgbClr val="00529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16162" y="2141838"/>
            <a:ext cx="3970638" cy="3487351"/>
          </a:xfrm>
          <a:prstGeom prst="rect">
            <a:avLst/>
          </a:prstGeom>
        </p:spPr>
        <p:txBody>
          <a:bodyPr>
            <a:normAutofit/>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p:cNvSpPr>
            <a:spLocks noGrp="1"/>
          </p:cNvSpPr>
          <p:nvPr>
            <p:ph type="ftr" sz="quarter" idx="11"/>
          </p:nvPr>
        </p:nvSpPr>
        <p:spPr/>
        <p:txBody>
          <a:bodyPr/>
          <a:lstStyle/>
          <a:p>
            <a:r>
              <a:rPr lang="en-US" dirty="0"/>
              <a:t>Get a grip on safety</a:t>
            </a:r>
          </a:p>
        </p:txBody>
      </p:sp>
      <p:sp>
        <p:nvSpPr>
          <p:cNvPr id="9" name="Slide Number Placeholder 8"/>
          <p:cNvSpPr>
            <a:spLocks noGrp="1"/>
          </p:cNvSpPr>
          <p:nvPr>
            <p:ph type="sldNum" sz="quarter" idx="12"/>
          </p:nvPr>
        </p:nvSpPr>
        <p:spPr/>
        <p:txBody>
          <a:bodyPr/>
          <a:lstStyle/>
          <a:p>
            <a:fld id="{AC879500-AF62-6649-A3EE-297FB0BE963B}" type="slidenum">
              <a:rPr lang="en-US" smtClean="0"/>
              <a:t>‹#›</a:t>
            </a:fld>
            <a:endParaRPr lang="en-US"/>
          </a:p>
        </p:txBody>
      </p:sp>
    </p:spTree>
    <p:extLst>
      <p:ext uri="{BB962C8B-B14F-4D97-AF65-F5344CB8AC3E}">
        <p14:creationId xmlns:p14="http://schemas.microsoft.com/office/powerpoint/2010/main" val="1457365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Footer Placeholder 3"/>
          <p:cNvSpPr>
            <a:spLocks noGrp="1"/>
          </p:cNvSpPr>
          <p:nvPr>
            <p:ph type="ftr" sz="quarter" idx="11"/>
          </p:nvPr>
        </p:nvSpPr>
        <p:spPr/>
        <p:txBody>
          <a:bodyPr/>
          <a:lstStyle/>
          <a:p>
            <a:r>
              <a:rPr lang="en-US" dirty="0"/>
              <a:t>Get a grip on safety</a:t>
            </a:r>
          </a:p>
        </p:txBody>
      </p:sp>
      <p:sp>
        <p:nvSpPr>
          <p:cNvPr id="5" name="Slide Number Placeholder 4"/>
          <p:cNvSpPr>
            <a:spLocks noGrp="1"/>
          </p:cNvSpPr>
          <p:nvPr>
            <p:ph type="sldNum" sz="quarter" idx="12"/>
          </p:nvPr>
        </p:nvSpPr>
        <p:spPr/>
        <p:txBody>
          <a:bodyPr/>
          <a:lstStyle/>
          <a:p>
            <a:fld id="{AC879500-AF62-6649-A3EE-297FB0BE963B}" type="slidenum">
              <a:rPr lang="en-US" smtClean="0"/>
              <a:t>‹#›</a:t>
            </a:fld>
            <a:endParaRPr lang="en-US"/>
          </a:p>
        </p:txBody>
      </p:sp>
    </p:spTree>
    <p:extLst>
      <p:ext uri="{BB962C8B-B14F-4D97-AF65-F5344CB8AC3E}">
        <p14:creationId xmlns:p14="http://schemas.microsoft.com/office/powerpoint/2010/main" val="294436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ESC_PPT_Content.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371"/>
            <a:ext cx="9144000" cy="6856629"/>
          </a:xfrm>
          <a:prstGeom prst="rect">
            <a:avLst/>
          </a:prstGeom>
        </p:spPr>
      </p:pic>
      <p:sp>
        <p:nvSpPr>
          <p:cNvPr id="3" name="Footer Placeholder 2"/>
          <p:cNvSpPr>
            <a:spLocks noGrp="1"/>
          </p:cNvSpPr>
          <p:nvPr>
            <p:ph type="ftr" sz="quarter" idx="11"/>
          </p:nvPr>
        </p:nvSpPr>
        <p:spPr/>
        <p:txBody>
          <a:bodyPr/>
          <a:lstStyle/>
          <a:p>
            <a:r>
              <a:rPr lang="en-US" dirty="0"/>
              <a:t>Get a grip on safety</a:t>
            </a:r>
          </a:p>
        </p:txBody>
      </p:sp>
      <p:sp>
        <p:nvSpPr>
          <p:cNvPr id="4" name="Slide Number Placeholder 3"/>
          <p:cNvSpPr>
            <a:spLocks noGrp="1"/>
          </p:cNvSpPr>
          <p:nvPr>
            <p:ph type="sldNum" sz="quarter" idx="12"/>
          </p:nvPr>
        </p:nvSpPr>
        <p:spPr/>
        <p:txBody>
          <a:bodyPr/>
          <a:lstStyle/>
          <a:p>
            <a:fld id="{AC879500-AF62-6649-A3EE-297FB0BE963B}" type="slidenum">
              <a:rPr lang="en-US" smtClean="0"/>
              <a:t>‹#›</a:t>
            </a:fld>
            <a:endParaRPr lang="en-US"/>
          </a:p>
        </p:txBody>
      </p:sp>
    </p:spTree>
    <p:extLst>
      <p:ext uri="{BB962C8B-B14F-4D97-AF65-F5344CB8AC3E}">
        <p14:creationId xmlns:p14="http://schemas.microsoft.com/office/powerpoint/2010/main" val="208699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ESC_PPT_Content.jpg"/>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1371"/>
            <a:ext cx="9144000" cy="6856629"/>
          </a:xfrm>
          <a:prstGeom prst="rect">
            <a:avLst/>
          </a:prstGeom>
        </p:spPr>
      </p:pic>
      <p:sp>
        <p:nvSpPr>
          <p:cNvPr id="2" name="Title Placeholder 1"/>
          <p:cNvSpPr>
            <a:spLocks noGrp="1"/>
          </p:cNvSpPr>
          <p:nvPr>
            <p:ph type="title"/>
          </p:nvPr>
        </p:nvSpPr>
        <p:spPr>
          <a:xfrm>
            <a:off x="1786759" y="983619"/>
            <a:ext cx="6900040" cy="514270"/>
          </a:xfrm>
          <a:prstGeom prst="rect">
            <a:avLst/>
          </a:prstGeom>
        </p:spPr>
        <p:txBody>
          <a:bodyPr vert="horz" lIns="0" tIns="45720" rIns="91440" bIns="45720" rtlCol="0" anchor="t" anchorCtr="0">
            <a:normAutofit/>
          </a:bodyPr>
          <a:lstStyle/>
          <a:p>
            <a:r>
              <a:rPr lang="en-US" dirty="0"/>
              <a:t>Click to edit Master title style</a:t>
            </a:r>
          </a:p>
        </p:txBody>
      </p:sp>
      <p:sp>
        <p:nvSpPr>
          <p:cNvPr id="5" name="Footer Placeholder 4"/>
          <p:cNvSpPr>
            <a:spLocks noGrp="1"/>
          </p:cNvSpPr>
          <p:nvPr>
            <p:ph type="ftr" sz="quarter" idx="3"/>
          </p:nvPr>
        </p:nvSpPr>
        <p:spPr>
          <a:xfrm>
            <a:off x="1092199" y="6021390"/>
            <a:ext cx="5062533" cy="341310"/>
          </a:xfrm>
          <a:prstGeom prst="rect">
            <a:avLst/>
          </a:prstGeom>
        </p:spPr>
        <p:txBody>
          <a:bodyPr vert="horz" lIns="91440" tIns="45720" rIns="91440" bIns="45720" rtlCol="0" anchor="ctr"/>
          <a:lstStyle>
            <a:lvl1pPr algn="l">
              <a:defRPr sz="900" b="1" i="0" cap="all">
                <a:solidFill>
                  <a:srgbClr val="005295"/>
                </a:solidFill>
                <a:latin typeface="Verdana" panose="020B0604030504040204" pitchFamily="34" charset="0"/>
                <a:ea typeface="Verdana" panose="020B0604030504040204" pitchFamily="34" charset="0"/>
              </a:defRPr>
            </a:lvl1pPr>
          </a:lstStyle>
          <a:p>
            <a:r>
              <a:rPr lang="en-US" dirty="0"/>
              <a:t>Get a grip on safety</a:t>
            </a:r>
          </a:p>
        </p:txBody>
      </p:sp>
      <p:sp>
        <p:nvSpPr>
          <p:cNvPr id="6" name="Slide Number Placeholder 5"/>
          <p:cNvSpPr>
            <a:spLocks noGrp="1"/>
          </p:cNvSpPr>
          <p:nvPr>
            <p:ph type="sldNum" sz="quarter" idx="4"/>
          </p:nvPr>
        </p:nvSpPr>
        <p:spPr>
          <a:xfrm>
            <a:off x="6406949" y="6021390"/>
            <a:ext cx="927091" cy="365125"/>
          </a:xfrm>
          <a:prstGeom prst="rect">
            <a:avLst/>
          </a:prstGeom>
        </p:spPr>
        <p:txBody>
          <a:bodyPr vert="horz" lIns="91440" tIns="45720" rIns="91440" bIns="45720" rtlCol="0" anchor="ctr"/>
          <a:lstStyle>
            <a:lvl1pPr algn="r">
              <a:defRPr sz="900" b="1" i="0">
                <a:solidFill>
                  <a:srgbClr val="005295"/>
                </a:solidFill>
                <a:latin typeface="Montserrat"/>
              </a:defRPr>
            </a:lvl1pPr>
          </a:lstStyle>
          <a:p>
            <a:fld id="{AC879500-AF62-6649-A3EE-297FB0BE963B}" type="slidenum">
              <a:rPr lang="en-US" smtClean="0"/>
              <a:pPr/>
              <a:t>‹#›</a:t>
            </a:fld>
            <a:endParaRPr lang="en-US" dirty="0"/>
          </a:p>
        </p:txBody>
      </p:sp>
      <p:cxnSp>
        <p:nvCxnSpPr>
          <p:cNvPr id="11" name="Straight Connector 10"/>
          <p:cNvCxnSpPr/>
          <p:nvPr userDrawn="1"/>
        </p:nvCxnSpPr>
        <p:spPr>
          <a:xfrm>
            <a:off x="1011832" y="1482811"/>
            <a:ext cx="7674968" cy="0"/>
          </a:xfrm>
          <a:prstGeom prst="line">
            <a:avLst/>
          </a:prstGeom>
          <a:ln w="12700">
            <a:solidFill>
              <a:srgbClr val="005295"/>
            </a:solidFill>
          </a:ln>
          <a:effectLst/>
        </p:spPr>
        <p:style>
          <a:lnRef idx="2">
            <a:schemeClr val="accent1"/>
          </a:lnRef>
          <a:fillRef idx="0">
            <a:schemeClr val="accent1"/>
          </a:fillRef>
          <a:effectRef idx="1">
            <a:schemeClr val="accent1"/>
          </a:effectRef>
          <a:fontRef idx="minor">
            <a:schemeClr val="tx1"/>
          </a:fontRef>
        </p:style>
      </p:cxnSp>
      <p:sp>
        <p:nvSpPr>
          <p:cNvPr id="4" name="Text Placeholder 3"/>
          <p:cNvSpPr>
            <a:spLocks noGrp="1"/>
          </p:cNvSpPr>
          <p:nvPr>
            <p:ph type="body" idx="1"/>
          </p:nvPr>
        </p:nvSpPr>
        <p:spPr>
          <a:xfrm>
            <a:off x="1011832" y="2010005"/>
            <a:ext cx="7674968" cy="3608873"/>
          </a:xfrm>
          <a:prstGeom prst="rect">
            <a:avLst/>
          </a:prstGeom>
        </p:spPr>
        <p:txBody>
          <a:bodyPr vert="horz" lIns="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a:extLst>
              <a:ext uri="{FF2B5EF4-FFF2-40B4-BE49-F238E27FC236}">
                <a16:creationId xmlns:a16="http://schemas.microsoft.com/office/drawing/2014/main" id="{0CF56B66-6B22-4D72-989C-7CD23144A3BE}"/>
              </a:ext>
            </a:extLst>
          </p:cNvPr>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11831" y="730893"/>
            <a:ext cx="617116" cy="678533"/>
          </a:xfrm>
          <a:prstGeom prst="rect">
            <a:avLst/>
          </a:prstGeom>
          <a:noFill/>
          <a:ln>
            <a:noFill/>
          </a:ln>
        </p:spPr>
      </p:pic>
    </p:spTree>
    <p:extLst>
      <p:ext uri="{BB962C8B-B14F-4D97-AF65-F5344CB8AC3E}">
        <p14:creationId xmlns:p14="http://schemas.microsoft.com/office/powerpoint/2010/main" val="23282319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hdr="0" dt="0"/>
  <p:txStyles>
    <p:titleStyle>
      <a:lvl1pPr algn="l" defTabSz="457200" rtl="0" eaLnBrk="1" latinLnBrk="0" hangingPunct="1">
        <a:spcBef>
          <a:spcPct val="0"/>
        </a:spcBef>
        <a:buNone/>
        <a:defRPr sz="1800" b="1" i="0" kern="1200" cap="all">
          <a:solidFill>
            <a:srgbClr val="000000"/>
          </a:solidFill>
          <a:latin typeface="Verdana" panose="020B0604030504040204" pitchFamily="34" charset="0"/>
          <a:ea typeface="Verdana" panose="020B0604030504040204" pitchFamily="34" charset="0"/>
          <a:cs typeface="+mj-cs"/>
        </a:defRPr>
      </a:lvl1pPr>
    </p:titleStyle>
    <p:bodyStyle>
      <a:lvl1pPr marL="285750" indent="-285750" algn="l" defTabSz="457200" rtl="0" eaLnBrk="1" latinLnBrk="0" hangingPunct="1">
        <a:spcBef>
          <a:spcPct val="20000"/>
        </a:spcBef>
        <a:buClr>
          <a:srgbClr val="F5F019"/>
        </a:buClr>
        <a:buSzPct val="70000"/>
        <a:buFont typeface="Lucida Grande"/>
        <a:buChar char="▶"/>
        <a:defRPr sz="1400" b="0" i="0" kern="1200">
          <a:solidFill>
            <a:srgbClr val="00002F"/>
          </a:solidFill>
          <a:latin typeface="Trebuchet MS" panose="020B0603020202020204" pitchFamily="34" charset="0"/>
          <a:ea typeface="+mn-ea"/>
          <a:cs typeface="+mn-cs"/>
        </a:defRPr>
      </a:lvl1pPr>
      <a:lvl2pPr marL="742950" indent="-285750" algn="l" defTabSz="457200" rtl="0" eaLnBrk="1" latinLnBrk="0" hangingPunct="1">
        <a:spcBef>
          <a:spcPct val="20000"/>
        </a:spcBef>
        <a:buClr>
          <a:srgbClr val="F5F019"/>
        </a:buClr>
        <a:buSzPct val="70000"/>
        <a:buFont typeface="Lucida Grande"/>
        <a:buChar char="▶"/>
        <a:defRPr sz="1400" b="0" i="0" kern="1200">
          <a:solidFill>
            <a:srgbClr val="00002F"/>
          </a:solidFill>
          <a:latin typeface="Trebuchet MS" panose="020B0603020202020204" pitchFamily="34" charset="0"/>
          <a:ea typeface="+mn-ea"/>
          <a:cs typeface="+mn-cs"/>
        </a:defRPr>
      </a:lvl2pPr>
      <a:lvl3pPr marL="1200150" indent="-285750" algn="l" defTabSz="457200" rtl="0" eaLnBrk="1" latinLnBrk="0" hangingPunct="1">
        <a:spcBef>
          <a:spcPct val="20000"/>
        </a:spcBef>
        <a:buClr>
          <a:srgbClr val="005295"/>
        </a:buClr>
        <a:buSzPct val="70000"/>
        <a:buFont typeface="Lucida Grande"/>
        <a:buChar char="▶"/>
        <a:defRPr sz="1400" b="0" i="0" kern="1200">
          <a:solidFill>
            <a:srgbClr val="00002F"/>
          </a:solidFill>
          <a:latin typeface="Trebuchet MS" panose="020B0603020202020204" pitchFamily="34" charset="0"/>
          <a:ea typeface="+mn-ea"/>
          <a:cs typeface="+mn-cs"/>
        </a:defRPr>
      </a:lvl3pPr>
      <a:lvl4pPr marL="1657350" indent="-285750" algn="l" defTabSz="457200" rtl="0" eaLnBrk="1" latinLnBrk="0" hangingPunct="1">
        <a:spcBef>
          <a:spcPct val="20000"/>
        </a:spcBef>
        <a:buClr>
          <a:srgbClr val="005295"/>
        </a:buClr>
        <a:buSzPct val="70000"/>
        <a:buFont typeface="Lucida Grande"/>
        <a:buChar char="▶"/>
        <a:defRPr sz="1400" b="0" i="0" kern="1200">
          <a:solidFill>
            <a:srgbClr val="00002F"/>
          </a:solidFill>
          <a:latin typeface="Trebuchet MS" panose="020B0603020202020204" pitchFamily="34" charset="0"/>
          <a:ea typeface="+mn-ea"/>
          <a:cs typeface="+mn-cs"/>
        </a:defRPr>
      </a:lvl4pPr>
      <a:lvl5pPr marL="2114550" indent="-285750" algn="l" defTabSz="457200" rtl="0" eaLnBrk="1" latinLnBrk="0" hangingPunct="1">
        <a:spcBef>
          <a:spcPct val="20000"/>
        </a:spcBef>
        <a:buClr>
          <a:srgbClr val="005295"/>
        </a:buClr>
        <a:buSzPct val="70000"/>
        <a:buFont typeface="Lucida Grande"/>
        <a:buChar char="▶"/>
        <a:defRPr sz="1400" b="0" i="0" kern="1200">
          <a:solidFill>
            <a:srgbClr val="00002F"/>
          </a:solidFill>
          <a:latin typeface="Trebuchet MS" panose="020B0603020202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3.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latin typeface="Verdana" panose="020B0604030504040204" pitchFamily="34" charset="0"/>
                <a:ea typeface="Verdana" panose="020B0604030504040204" pitchFamily="34" charset="0"/>
              </a:rPr>
              <a:t>GET A GRIP</a:t>
            </a:r>
            <a:br>
              <a:rPr lang="en-US" b="1" dirty="0">
                <a:latin typeface="Verdana" panose="020B0604030504040204" pitchFamily="34" charset="0"/>
                <a:ea typeface="Verdana" panose="020B0604030504040204" pitchFamily="34" charset="0"/>
              </a:rPr>
            </a:br>
            <a:r>
              <a:rPr lang="en-US" b="1" dirty="0">
                <a:latin typeface="Verdana" panose="020B0604030504040204" pitchFamily="34" charset="0"/>
                <a:ea typeface="Verdana" panose="020B0604030504040204" pitchFamily="34" charset="0"/>
              </a:rPr>
              <a:t>ON SAFETY</a:t>
            </a:r>
          </a:p>
        </p:txBody>
      </p:sp>
      <p:sp>
        <p:nvSpPr>
          <p:cNvPr id="3" name="Subtitle 2"/>
          <p:cNvSpPr>
            <a:spLocks noGrp="1"/>
          </p:cNvSpPr>
          <p:nvPr>
            <p:ph type="subTitle" idx="1"/>
          </p:nvPr>
        </p:nvSpPr>
        <p:spPr>
          <a:xfrm>
            <a:off x="988063" y="3663691"/>
            <a:ext cx="3154960" cy="941049"/>
          </a:xfrm>
        </p:spPr>
        <p:txBody>
          <a:bodyPr/>
          <a:lstStyle/>
          <a:p>
            <a:r>
              <a:rPr lang="en-US" b="1" dirty="0">
                <a:latin typeface="Trebuchet MS" panose="020B0603020202020204" pitchFamily="34" charset="0"/>
              </a:rPr>
              <a:t>Nov/Dec Safety Meeting Topic</a:t>
            </a:r>
            <a:endParaRPr lang="en-US" dirty="0">
              <a:latin typeface="Trebuchet MS" panose="020B0603020202020204" pitchFamily="34" charset="0"/>
            </a:endParaRPr>
          </a:p>
        </p:txBody>
      </p:sp>
      <p:cxnSp>
        <p:nvCxnSpPr>
          <p:cNvPr id="5" name="Straight Connector 4"/>
          <p:cNvCxnSpPr/>
          <p:nvPr/>
        </p:nvCxnSpPr>
        <p:spPr>
          <a:xfrm>
            <a:off x="988062" y="3624388"/>
            <a:ext cx="2861015" cy="0"/>
          </a:xfrm>
          <a:prstGeom prst="line">
            <a:avLst/>
          </a:prstGeom>
          <a:ln w="12700">
            <a:solidFill>
              <a:srgbClr val="005295"/>
            </a:solidFill>
          </a:ln>
          <a:effectLst/>
        </p:spPr>
        <p:style>
          <a:lnRef idx="2">
            <a:schemeClr val="accent1"/>
          </a:lnRef>
          <a:fillRef idx="0">
            <a:schemeClr val="accent1"/>
          </a:fillRef>
          <a:effectRef idx="1">
            <a:schemeClr val="accent1"/>
          </a:effectRef>
          <a:fontRef idx="minor">
            <a:schemeClr val="tx1"/>
          </a:fontRef>
        </p:style>
      </p:cxnSp>
      <p:pic>
        <p:nvPicPr>
          <p:cNvPr id="6" name="Picture 5">
            <a:extLst>
              <a:ext uri="{FF2B5EF4-FFF2-40B4-BE49-F238E27FC236}">
                <a16:creationId xmlns:a16="http://schemas.microsoft.com/office/drawing/2014/main" id="{EB0A3C43-9FCC-4594-8518-97A68B4AC52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296902"/>
            <a:ext cx="1652857" cy="1817354"/>
          </a:xfrm>
          <a:prstGeom prst="rect">
            <a:avLst/>
          </a:prstGeom>
          <a:noFill/>
          <a:ln>
            <a:noFill/>
          </a:ln>
        </p:spPr>
      </p:pic>
    </p:spTree>
    <p:extLst>
      <p:ext uri="{BB962C8B-B14F-4D97-AF65-F5344CB8AC3E}">
        <p14:creationId xmlns:p14="http://schemas.microsoft.com/office/powerpoint/2010/main" val="42441741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0363" y="933626"/>
            <a:ext cx="7258756" cy="482466"/>
          </a:xfrm>
        </p:spPr>
        <p:txBody>
          <a:bodyPr>
            <a:normAutofit/>
          </a:bodyPr>
          <a:lstStyle/>
          <a:p>
            <a:r>
              <a:rPr lang="en-CA" dirty="0"/>
              <a:t>Key Issues</a:t>
            </a:r>
            <a:endParaRPr lang="en-US" dirty="0"/>
          </a:p>
        </p:txBody>
      </p:sp>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10</a:t>
            </a:fld>
            <a:endParaRPr lang="en-US"/>
          </a:p>
        </p:txBody>
      </p:sp>
      <p:sp>
        <p:nvSpPr>
          <p:cNvPr id="8" name="Text Placeholder 7">
            <a:extLst>
              <a:ext uri="{FF2B5EF4-FFF2-40B4-BE49-F238E27FC236}">
                <a16:creationId xmlns:a16="http://schemas.microsoft.com/office/drawing/2014/main" id="{DE3413D2-7CEC-452D-8B71-083731A22FA7}"/>
              </a:ext>
            </a:extLst>
          </p:cNvPr>
          <p:cNvSpPr>
            <a:spLocks noGrp="1"/>
          </p:cNvSpPr>
          <p:nvPr>
            <p:ph type="body" idx="1"/>
          </p:nvPr>
        </p:nvSpPr>
        <p:spPr>
          <a:xfrm>
            <a:off x="1022865" y="1584620"/>
            <a:ext cx="7674917" cy="4048533"/>
          </a:xfrm>
        </p:spPr>
        <p:txBody>
          <a:bodyPr>
            <a:normAutofit lnSpcReduction="10000"/>
          </a:bodyPr>
          <a:lstStyle/>
          <a:p>
            <a:r>
              <a:rPr lang="en-US" sz="2000" b="1" dirty="0">
                <a:cs typeface="Arial"/>
              </a:rPr>
              <a:t>Slips, Trips and Falls </a:t>
            </a:r>
            <a:r>
              <a:rPr lang="en-US" sz="2000" dirty="0">
                <a:cs typeface="Arial"/>
              </a:rPr>
              <a:t>can happen at any time, anywhere, at home or at work. </a:t>
            </a:r>
          </a:p>
          <a:p>
            <a:endParaRPr lang="en-US" sz="2000" dirty="0">
              <a:cs typeface="Arial"/>
            </a:endParaRPr>
          </a:p>
          <a:p>
            <a:pPr marL="457200" indent="-457200">
              <a:buClr>
                <a:srgbClr val="00002F"/>
              </a:buClr>
              <a:buFont typeface="Arial" panose="020B0604020202020204" pitchFamily="34" charset="0"/>
              <a:buChar char="•"/>
            </a:pPr>
            <a:r>
              <a:rPr lang="en-US" sz="2000" dirty="0"/>
              <a:t>Slip – To lose ones footing or hold</a:t>
            </a:r>
          </a:p>
          <a:p>
            <a:pPr marL="171450" indent="-171450">
              <a:buClr>
                <a:srgbClr val="00002F"/>
              </a:buClr>
              <a:buFont typeface="Arial" panose="020B0604020202020204" pitchFamily="34" charset="0"/>
              <a:buChar char="•"/>
            </a:pPr>
            <a:endParaRPr lang="en-US" sz="2000" dirty="0"/>
          </a:p>
          <a:p>
            <a:pPr marL="457200" indent="-457200">
              <a:buClr>
                <a:srgbClr val="00002F"/>
              </a:buClr>
              <a:buFont typeface="Arial" panose="020B0604020202020204" pitchFamily="34" charset="0"/>
              <a:buChar char="•"/>
            </a:pPr>
            <a:r>
              <a:rPr lang="en-US" sz="2000" dirty="0"/>
              <a:t>Slipping related incidents are mainly due to the inadequate friction between footwear and underfoot surfaces.</a:t>
            </a:r>
          </a:p>
          <a:p>
            <a:pPr marL="171450" indent="-171450">
              <a:buClr>
                <a:srgbClr val="00002F"/>
              </a:buClr>
              <a:buFont typeface="Arial" panose="020B0604020202020204" pitchFamily="34" charset="0"/>
              <a:buChar char="•"/>
            </a:pPr>
            <a:endParaRPr lang="en-US" sz="2000" dirty="0"/>
          </a:p>
          <a:p>
            <a:pPr marL="457200" indent="-457200">
              <a:buClr>
                <a:srgbClr val="00002F"/>
              </a:buClr>
              <a:buFont typeface="Arial" panose="020B0604020202020204" pitchFamily="34" charset="0"/>
              <a:buChar char="•"/>
            </a:pPr>
            <a:r>
              <a:rPr lang="en-US" sz="2000" dirty="0"/>
              <a:t>Increased when the walking surfaces are often covered by ice, snow, slush or frost</a:t>
            </a:r>
          </a:p>
          <a:p>
            <a:pPr marL="171450" indent="-171450">
              <a:buClr>
                <a:srgbClr val="00002F"/>
              </a:buClr>
              <a:buFont typeface="Arial" panose="020B0604020202020204" pitchFamily="34" charset="0"/>
              <a:buChar char="•"/>
            </a:pPr>
            <a:endParaRPr lang="en-US" sz="2000" dirty="0"/>
          </a:p>
          <a:p>
            <a:pPr marL="457200" indent="-457200">
              <a:buClr>
                <a:srgbClr val="00002F"/>
              </a:buClr>
              <a:buFont typeface="Arial" panose="020B0604020202020204" pitchFamily="34" charset="0"/>
              <a:buChar char="•"/>
            </a:pPr>
            <a:r>
              <a:rPr lang="en-US" sz="2000" dirty="0"/>
              <a:t>Can lead to injury ranging from a bruised ego to a fatality</a:t>
            </a:r>
          </a:p>
        </p:txBody>
      </p:sp>
    </p:spTree>
    <p:extLst>
      <p:ext uri="{BB962C8B-B14F-4D97-AF65-F5344CB8AC3E}">
        <p14:creationId xmlns:p14="http://schemas.microsoft.com/office/powerpoint/2010/main" val="206353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6222" y="996379"/>
            <a:ext cx="7258756" cy="482466"/>
          </a:xfrm>
        </p:spPr>
        <p:txBody>
          <a:bodyPr>
            <a:normAutofit/>
          </a:bodyPr>
          <a:lstStyle/>
          <a:p>
            <a:r>
              <a:rPr lang="en-CA" dirty="0"/>
              <a:t>Reasons to address these key issues</a:t>
            </a:r>
            <a:endParaRPr lang="en-US" dirty="0"/>
          </a:p>
        </p:txBody>
      </p:sp>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11</a:t>
            </a:fld>
            <a:endParaRPr lang="en-US"/>
          </a:p>
        </p:txBody>
      </p:sp>
      <p:sp>
        <p:nvSpPr>
          <p:cNvPr id="8" name="Text Placeholder 7">
            <a:extLst>
              <a:ext uri="{FF2B5EF4-FFF2-40B4-BE49-F238E27FC236}">
                <a16:creationId xmlns:a16="http://schemas.microsoft.com/office/drawing/2014/main" id="{DE3413D2-7CEC-452D-8B71-083731A22FA7}"/>
              </a:ext>
            </a:extLst>
          </p:cNvPr>
          <p:cNvSpPr>
            <a:spLocks noGrp="1"/>
          </p:cNvSpPr>
          <p:nvPr>
            <p:ph type="body" idx="1"/>
          </p:nvPr>
        </p:nvSpPr>
        <p:spPr>
          <a:xfrm>
            <a:off x="1022865" y="1584620"/>
            <a:ext cx="7674917" cy="4048533"/>
          </a:xfrm>
        </p:spPr>
        <p:txBody>
          <a:bodyPr>
            <a:normAutofit fontScale="92500" lnSpcReduction="10000"/>
          </a:bodyPr>
          <a:lstStyle/>
          <a:p>
            <a:pPr marL="57150"/>
            <a:r>
              <a:rPr lang="en-US" sz="2000" b="1" dirty="0"/>
              <a:t>Safety of worker – Value of Life and Limb</a:t>
            </a:r>
          </a:p>
          <a:p>
            <a:pPr marL="800100" lvl="1" indent="-342900">
              <a:buClr>
                <a:srgbClr val="00002F"/>
              </a:buClr>
              <a:buFont typeface="Arial" panose="020B0604020202020204" pitchFamily="34" charset="0"/>
              <a:buChar char="•"/>
            </a:pPr>
            <a:r>
              <a:rPr lang="en-US" sz="2000" dirty="0">
                <a:solidFill>
                  <a:schemeClr val="tx2">
                    <a:lumMod val="60000"/>
                    <a:lumOff val="40000"/>
                  </a:schemeClr>
                </a:solidFill>
              </a:rPr>
              <a:t>Pulled &amp; strained muscles</a:t>
            </a:r>
          </a:p>
          <a:p>
            <a:pPr marL="800100" lvl="1" indent="-342900">
              <a:buClr>
                <a:srgbClr val="00002F"/>
              </a:buClr>
              <a:buFont typeface="Arial" panose="020B0604020202020204" pitchFamily="34" charset="0"/>
              <a:buChar char="•"/>
            </a:pPr>
            <a:r>
              <a:rPr lang="en-US" sz="2000" dirty="0">
                <a:solidFill>
                  <a:schemeClr val="tx2">
                    <a:lumMod val="60000"/>
                    <a:lumOff val="40000"/>
                  </a:schemeClr>
                </a:solidFill>
              </a:rPr>
              <a:t>Joint injury</a:t>
            </a:r>
          </a:p>
          <a:p>
            <a:pPr marL="800100" lvl="1" indent="-342900">
              <a:buClr>
                <a:srgbClr val="00002F"/>
              </a:buClr>
              <a:buFont typeface="Arial" panose="020B0604020202020204" pitchFamily="34" charset="0"/>
              <a:buChar char="•"/>
            </a:pPr>
            <a:r>
              <a:rPr lang="en-US" sz="2000" dirty="0">
                <a:solidFill>
                  <a:schemeClr val="tx2">
                    <a:lumMod val="60000"/>
                    <a:lumOff val="40000"/>
                  </a:schemeClr>
                </a:solidFill>
              </a:rPr>
              <a:t>Fractures</a:t>
            </a:r>
          </a:p>
          <a:p>
            <a:pPr marL="800100" lvl="1" indent="-342900">
              <a:buClr>
                <a:srgbClr val="00002F"/>
              </a:buClr>
              <a:buFont typeface="Arial" panose="020B0604020202020204" pitchFamily="34" charset="0"/>
              <a:buChar char="•"/>
            </a:pPr>
            <a:r>
              <a:rPr lang="en-US" sz="2000" dirty="0">
                <a:solidFill>
                  <a:schemeClr val="tx2">
                    <a:lumMod val="60000"/>
                    <a:lumOff val="40000"/>
                  </a:schemeClr>
                </a:solidFill>
              </a:rPr>
              <a:t>Bruises &amp; contusions</a:t>
            </a:r>
          </a:p>
          <a:p>
            <a:pPr marL="800100" lvl="1" indent="-342900">
              <a:buClr>
                <a:srgbClr val="00002F"/>
              </a:buClr>
              <a:buFont typeface="Arial" panose="020B0604020202020204" pitchFamily="34" charset="0"/>
              <a:buChar char="•"/>
            </a:pPr>
            <a:r>
              <a:rPr lang="en-US" sz="2000" dirty="0">
                <a:solidFill>
                  <a:schemeClr val="tx2">
                    <a:lumMod val="60000"/>
                    <a:lumOff val="40000"/>
                  </a:schemeClr>
                </a:solidFill>
              </a:rPr>
              <a:t>Fatal injury</a:t>
            </a:r>
          </a:p>
          <a:p>
            <a:pPr lvl="1"/>
            <a:endParaRPr lang="en-US" sz="2000" dirty="0"/>
          </a:p>
          <a:p>
            <a:pPr marL="57150"/>
            <a:r>
              <a:rPr lang="en-US" sz="2000" b="1" dirty="0"/>
              <a:t>Costs</a:t>
            </a:r>
            <a:endParaRPr lang="en-US" sz="2000" dirty="0"/>
          </a:p>
          <a:p>
            <a:pPr marL="800100" lvl="1" indent="-342900">
              <a:buClr>
                <a:srgbClr val="00002F"/>
              </a:buClr>
              <a:buFont typeface="Arial" panose="020B0604020202020204" pitchFamily="34" charset="0"/>
              <a:buChar char="•"/>
            </a:pPr>
            <a:r>
              <a:rPr lang="en-US" sz="2000" dirty="0">
                <a:solidFill>
                  <a:schemeClr val="tx2">
                    <a:lumMod val="60000"/>
                    <a:lumOff val="40000"/>
                  </a:schemeClr>
                </a:solidFill>
              </a:rPr>
              <a:t>Incident/injury costs – direct &amp; indirect</a:t>
            </a:r>
          </a:p>
          <a:p>
            <a:pPr marL="800100" lvl="1" indent="-342900">
              <a:buClr>
                <a:srgbClr val="00002F"/>
              </a:buClr>
              <a:buFont typeface="Arial" panose="020B0604020202020204" pitchFamily="34" charset="0"/>
              <a:buChar char="•"/>
            </a:pPr>
            <a:r>
              <a:rPr lang="en-US" sz="2000" dirty="0">
                <a:solidFill>
                  <a:schemeClr val="tx2">
                    <a:lumMod val="60000"/>
                    <a:lumOff val="40000"/>
                  </a:schemeClr>
                </a:solidFill>
              </a:rPr>
              <a:t>Administrative costs</a:t>
            </a:r>
          </a:p>
          <a:p>
            <a:pPr marL="800100" lvl="1" indent="-342900">
              <a:buClr>
                <a:srgbClr val="00002F"/>
              </a:buClr>
              <a:buFont typeface="Arial" panose="020B0604020202020204" pitchFamily="34" charset="0"/>
              <a:buChar char="•"/>
            </a:pPr>
            <a:r>
              <a:rPr lang="en-US" sz="2000" dirty="0">
                <a:solidFill>
                  <a:schemeClr val="tx2">
                    <a:lumMod val="60000"/>
                    <a:lumOff val="40000"/>
                  </a:schemeClr>
                </a:solidFill>
              </a:rPr>
              <a:t>Productivity costs</a:t>
            </a:r>
          </a:p>
          <a:p>
            <a:pPr marL="800100" lvl="1" indent="-342900">
              <a:buClr>
                <a:srgbClr val="00002F"/>
              </a:buClr>
              <a:buFont typeface="Arial" panose="020B0604020202020204" pitchFamily="34" charset="0"/>
              <a:buChar char="•"/>
            </a:pPr>
            <a:r>
              <a:rPr lang="en-US" sz="2000" dirty="0">
                <a:solidFill>
                  <a:schemeClr val="tx2">
                    <a:lumMod val="60000"/>
                    <a:lumOff val="40000"/>
                  </a:schemeClr>
                </a:solidFill>
              </a:rPr>
              <a:t>Legal costs</a:t>
            </a:r>
          </a:p>
          <a:p>
            <a:endParaRPr lang="en-US" dirty="0"/>
          </a:p>
        </p:txBody>
      </p:sp>
    </p:spTree>
    <p:extLst>
      <p:ext uri="{BB962C8B-B14F-4D97-AF65-F5344CB8AC3E}">
        <p14:creationId xmlns:p14="http://schemas.microsoft.com/office/powerpoint/2010/main" val="21047483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6222" y="996379"/>
            <a:ext cx="7258756" cy="482466"/>
          </a:xfrm>
        </p:spPr>
        <p:txBody>
          <a:bodyPr>
            <a:normAutofit/>
          </a:bodyPr>
          <a:lstStyle/>
          <a:p>
            <a:r>
              <a:rPr lang="en-CA" dirty="0"/>
              <a:t>Need even more protection from slips?</a:t>
            </a:r>
            <a:endParaRPr lang="en-US" dirty="0"/>
          </a:p>
        </p:txBody>
      </p:sp>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12</a:t>
            </a:fld>
            <a:endParaRPr lang="en-US"/>
          </a:p>
        </p:txBody>
      </p:sp>
      <p:sp>
        <p:nvSpPr>
          <p:cNvPr id="8" name="Text Placeholder 7">
            <a:extLst>
              <a:ext uri="{FF2B5EF4-FFF2-40B4-BE49-F238E27FC236}">
                <a16:creationId xmlns:a16="http://schemas.microsoft.com/office/drawing/2014/main" id="{DE3413D2-7CEC-452D-8B71-083731A22FA7}"/>
              </a:ext>
            </a:extLst>
          </p:cNvPr>
          <p:cNvSpPr>
            <a:spLocks noGrp="1"/>
          </p:cNvSpPr>
          <p:nvPr>
            <p:ph type="body" idx="1"/>
          </p:nvPr>
        </p:nvSpPr>
        <p:spPr>
          <a:xfrm>
            <a:off x="1022865" y="1584620"/>
            <a:ext cx="7674917" cy="4048533"/>
          </a:xfrm>
        </p:spPr>
        <p:txBody>
          <a:bodyPr>
            <a:normAutofit lnSpcReduction="10000"/>
          </a:bodyPr>
          <a:lstStyle/>
          <a:p>
            <a:r>
              <a:rPr lang="en-US" sz="1800" dirty="0">
                <a:cs typeface="Arial"/>
              </a:rPr>
              <a:t>Try grips! </a:t>
            </a:r>
          </a:p>
          <a:p>
            <a:endParaRPr lang="en-US" sz="1800" dirty="0">
              <a:cs typeface="Arial"/>
            </a:endParaRPr>
          </a:p>
          <a:p>
            <a:r>
              <a:rPr lang="en-US" sz="1800" dirty="0">
                <a:cs typeface="Arial"/>
              </a:rPr>
              <a:t>A boot with a slip-resistant sole is like an all-season tire that provides solid protection through all seasons. However, sometimes conditions get so bad in the winter that additional protection is needed. Over-the-shoe traction aids or “grips” are like winter tires. They provide additional slip resistance during slippery winter conditions.</a:t>
            </a:r>
          </a:p>
          <a:p>
            <a:endParaRPr lang="en-US" sz="1800" dirty="0">
              <a:cs typeface="Arial"/>
            </a:endParaRPr>
          </a:p>
          <a:p>
            <a:r>
              <a:rPr lang="en-US" sz="1800" dirty="0">
                <a:cs typeface="Arial"/>
              </a:rPr>
              <a:t>Grips come in many shapes, sizes and styles. </a:t>
            </a:r>
          </a:p>
          <a:p>
            <a:endParaRPr lang="en-US" sz="1800" dirty="0">
              <a:cs typeface="Arial"/>
            </a:endParaRPr>
          </a:p>
          <a:p>
            <a:r>
              <a:rPr lang="en-US" sz="1800" dirty="0">
                <a:cs typeface="Arial"/>
              </a:rPr>
              <a:t>Some have abrasive coatings, others have cleats or studs. They are lightweight, fit over all types of boots and shoes, and are easy to carry when not in use. They are effective in snow, ice, oil, grease and free-standing water. </a:t>
            </a:r>
          </a:p>
        </p:txBody>
      </p:sp>
    </p:spTree>
    <p:extLst>
      <p:ext uri="{BB962C8B-B14F-4D97-AF65-F5344CB8AC3E}">
        <p14:creationId xmlns:p14="http://schemas.microsoft.com/office/powerpoint/2010/main" val="1538631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13</a:t>
            </a:fld>
            <a:endParaRPr lang="en-US"/>
          </a:p>
        </p:txBody>
      </p:sp>
      <p:sp>
        <p:nvSpPr>
          <p:cNvPr id="9" name="Content Placeholder 2">
            <a:extLst>
              <a:ext uri="{FF2B5EF4-FFF2-40B4-BE49-F238E27FC236}">
                <a16:creationId xmlns:a16="http://schemas.microsoft.com/office/drawing/2014/main" id="{0C2664B4-E789-4076-91F6-7CBE56848165}"/>
              </a:ext>
            </a:extLst>
          </p:cNvPr>
          <p:cNvSpPr txBox="1">
            <a:spLocks/>
          </p:cNvSpPr>
          <p:nvPr/>
        </p:nvSpPr>
        <p:spPr>
          <a:xfrm>
            <a:off x="1069216" y="2355966"/>
            <a:ext cx="4366384" cy="4006734"/>
          </a:xfrm>
          <a:prstGeom prst="rect">
            <a:avLst/>
          </a:prstGeom>
        </p:spPr>
        <p:txBody>
          <a:bodyPr vert="horz" lIns="0" tIns="45720" rIns="91440" bIns="45720" rtlCol="0" anchor="t" anchorCtr="0">
            <a:noAutofit/>
          </a:bodyPr>
          <a:lstStyle>
            <a:lvl1pPr marL="0" indent="0" algn="l" defTabSz="457200" rtl="0" eaLnBrk="1" latinLnBrk="0" hangingPunct="1">
              <a:spcBef>
                <a:spcPct val="20000"/>
              </a:spcBef>
              <a:buClr>
                <a:srgbClr val="F5F019"/>
              </a:buClr>
              <a:buSzPct val="70000"/>
              <a:buFont typeface="Lucida Grande"/>
              <a:buNone/>
              <a:defRPr sz="1400" b="0" i="0" kern="1200">
                <a:solidFill>
                  <a:srgbClr val="00002F"/>
                </a:solidFill>
                <a:latin typeface="Trebuchet MS" panose="020B0603020202020204" pitchFamily="34" charset="0"/>
                <a:ea typeface="+mn-ea"/>
                <a:cs typeface="+mn-cs"/>
              </a:defRPr>
            </a:lvl1pPr>
            <a:lvl2pPr marL="457200" indent="0" algn="l" defTabSz="457200" rtl="0" eaLnBrk="1" latinLnBrk="0" hangingPunct="1">
              <a:spcBef>
                <a:spcPct val="20000"/>
              </a:spcBef>
              <a:buClr>
                <a:srgbClr val="F5F019"/>
              </a:buClr>
              <a:buSzPct val="70000"/>
              <a:buFont typeface="Lucida Grande"/>
              <a:buNone/>
              <a:defRPr sz="1800" b="0" i="0" kern="1200">
                <a:solidFill>
                  <a:schemeClr val="tx1">
                    <a:tint val="75000"/>
                  </a:schemeClr>
                </a:solidFill>
                <a:latin typeface="Trebuchet MS" panose="020B0603020202020204" pitchFamily="34" charset="0"/>
                <a:ea typeface="+mn-ea"/>
                <a:cs typeface="+mn-cs"/>
              </a:defRPr>
            </a:lvl2pPr>
            <a:lvl3pPr marL="914400" indent="0" algn="l" defTabSz="457200" rtl="0" eaLnBrk="1" latinLnBrk="0" hangingPunct="1">
              <a:spcBef>
                <a:spcPct val="20000"/>
              </a:spcBef>
              <a:buClr>
                <a:srgbClr val="005295"/>
              </a:buClr>
              <a:buSzPct val="70000"/>
              <a:buFont typeface="Lucida Grande"/>
              <a:buNone/>
              <a:defRPr sz="1600" b="0" i="0" kern="1200">
                <a:solidFill>
                  <a:schemeClr val="tx1">
                    <a:tint val="75000"/>
                  </a:schemeClr>
                </a:solidFill>
                <a:latin typeface="Trebuchet MS" panose="020B0603020202020204" pitchFamily="34" charset="0"/>
                <a:ea typeface="+mn-ea"/>
                <a:cs typeface="+mn-cs"/>
              </a:defRPr>
            </a:lvl3pPr>
            <a:lvl4pPr marL="13716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4pPr>
            <a:lvl5pPr marL="18288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285750" indent="-285750">
              <a:buClr>
                <a:srgbClr val="00002F"/>
              </a:buClr>
              <a:buFont typeface="Arial" panose="020B0604020202020204" pitchFamily="34" charset="0"/>
              <a:buChar char="•"/>
            </a:pPr>
            <a:r>
              <a:rPr lang="en-US" sz="1800" dirty="0"/>
              <a:t>OVERSHOE in 3 available heights</a:t>
            </a:r>
          </a:p>
          <a:p>
            <a:pPr marL="285750" indent="-285750">
              <a:buClr>
                <a:srgbClr val="00002F"/>
              </a:buClr>
              <a:buFont typeface="Arial" panose="020B0604020202020204" pitchFamily="34" charset="0"/>
              <a:buChar char="•"/>
            </a:pPr>
            <a:r>
              <a:rPr lang="en-US" sz="1800" dirty="0"/>
              <a:t>Sandpaper like bottom</a:t>
            </a:r>
          </a:p>
          <a:p>
            <a:pPr marL="285750" indent="-285750">
              <a:buClr>
                <a:srgbClr val="00002F"/>
              </a:buClr>
              <a:buFont typeface="Arial" panose="020B0604020202020204" pitchFamily="34" charset="0"/>
              <a:buChar char="•"/>
            </a:pPr>
            <a:r>
              <a:rPr lang="en-US" sz="1800" dirty="0"/>
              <a:t>Non conductive and non sparking</a:t>
            </a:r>
          </a:p>
          <a:p>
            <a:pPr marL="285750" indent="-285750">
              <a:buClr>
                <a:srgbClr val="00002F"/>
              </a:buClr>
              <a:buFont typeface="Arial" panose="020B0604020202020204" pitchFamily="34" charset="0"/>
              <a:buChar char="•"/>
            </a:pPr>
            <a:r>
              <a:rPr lang="en-US" sz="1800" dirty="0"/>
              <a:t>Very versatile</a:t>
            </a:r>
          </a:p>
          <a:p>
            <a:pPr marL="285750" indent="-285750">
              <a:buClr>
                <a:srgbClr val="00002F"/>
              </a:buClr>
              <a:buFont typeface="Arial" panose="020B0604020202020204" pitchFamily="34" charset="0"/>
              <a:buChar char="•"/>
            </a:pPr>
            <a:r>
              <a:rPr lang="en-US" sz="1800" dirty="0"/>
              <a:t>Can be worn on multiple walking surfaces without removal</a:t>
            </a:r>
          </a:p>
          <a:p>
            <a:pPr marL="285750" indent="-285750">
              <a:buClr>
                <a:srgbClr val="00002F"/>
              </a:buClr>
              <a:buFont typeface="Arial" panose="020B0604020202020204" pitchFamily="34" charset="0"/>
              <a:buChar char="•"/>
            </a:pPr>
            <a:r>
              <a:rPr lang="en-US" sz="1800" dirty="0"/>
              <a:t>Safe to wear while driving</a:t>
            </a:r>
          </a:p>
          <a:p>
            <a:pPr marL="285750" indent="-285750">
              <a:buClr>
                <a:srgbClr val="00002F"/>
              </a:buClr>
              <a:buFont typeface="Arial" panose="020B0604020202020204" pitchFamily="34" charset="0"/>
              <a:buChar char="•"/>
            </a:pPr>
            <a:r>
              <a:rPr lang="en-US" sz="1800" dirty="0"/>
              <a:t>NOT recommended for mud</a:t>
            </a:r>
          </a:p>
          <a:p>
            <a:pPr marL="285750" indent="-285750">
              <a:buClr>
                <a:srgbClr val="00002F"/>
              </a:buClr>
              <a:buFont typeface="Arial" panose="020B0604020202020204" pitchFamily="34" charset="0"/>
              <a:buChar char="•"/>
            </a:pPr>
            <a:r>
              <a:rPr lang="en-US" sz="1800" dirty="0"/>
              <a:t>S to 4XL (men’s boot sizes 4 to 16+)</a:t>
            </a:r>
          </a:p>
        </p:txBody>
      </p:sp>
      <p:pic>
        <p:nvPicPr>
          <p:cNvPr id="11" name="Picture 2" descr="Grips">
            <a:extLst>
              <a:ext uri="{FF2B5EF4-FFF2-40B4-BE49-F238E27FC236}">
                <a16:creationId xmlns:a16="http://schemas.microsoft.com/office/drawing/2014/main" id="{B5E6EEAE-1AED-4894-A903-F233155D209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8003" y="1602444"/>
            <a:ext cx="2474901" cy="6530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2" name="Picture 3" descr="NEW GRIPS White Background">
            <a:extLst>
              <a:ext uri="{FF2B5EF4-FFF2-40B4-BE49-F238E27FC236}">
                <a16:creationId xmlns:a16="http://schemas.microsoft.com/office/drawing/2014/main" id="{438E8995-96AB-45E0-B739-F5112ED88AB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18760" y="1889760"/>
            <a:ext cx="3200400" cy="36561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14" name="Title 1">
            <a:extLst>
              <a:ext uri="{FF2B5EF4-FFF2-40B4-BE49-F238E27FC236}">
                <a16:creationId xmlns:a16="http://schemas.microsoft.com/office/drawing/2014/main" id="{3CF00A2D-C873-44E5-A64B-F3C1EFB82F0D}"/>
              </a:ext>
            </a:extLst>
          </p:cNvPr>
          <p:cNvSpPr>
            <a:spLocks noGrp="1"/>
          </p:cNvSpPr>
          <p:nvPr>
            <p:ph type="title"/>
          </p:nvPr>
        </p:nvSpPr>
        <p:spPr>
          <a:xfrm>
            <a:off x="1806222" y="996379"/>
            <a:ext cx="7258756" cy="482466"/>
          </a:xfrm>
        </p:spPr>
        <p:txBody>
          <a:bodyPr>
            <a:normAutofit fontScale="90000"/>
          </a:bodyPr>
          <a:lstStyle/>
          <a:p>
            <a:r>
              <a:rPr lang="en-CA" dirty="0"/>
              <a:t>The following Slides are examples Not Endorsed</a:t>
            </a:r>
            <a:endParaRPr lang="en-US" dirty="0"/>
          </a:p>
        </p:txBody>
      </p:sp>
    </p:spTree>
    <p:extLst>
      <p:ext uri="{BB962C8B-B14F-4D97-AF65-F5344CB8AC3E}">
        <p14:creationId xmlns:p14="http://schemas.microsoft.com/office/powerpoint/2010/main" val="22403190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14</a:t>
            </a:fld>
            <a:endParaRPr lang="en-US"/>
          </a:p>
        </p:txBody>
      </p:sp>
      <p:sp>
        <p:nvSpPr>
          <p:cNvPr id="14" name="Content Placeholder 2">
            <a:extLst>
              <a:ext uri="{FF2B5EF4-FFF2-40B4-BE49-F238E27FC236}">
                <a16:creationId xmlns:a16="http://schemas.microsoft.com/office/drawing/2014/main" id="{B9268C5B-D75D-4D6D-9B0A-9B95264DEA65}"/>
              </a:ext>
            </a:extLst>
          </p:cNvPr>
          <p:cNvSpPr txBox="1">
            <a:spLocks/>
          </p:cNvSpPr>
          <p:nvPr/>
        </p:nvSpPr>
        <p:spPr>
          <a:xfrm>
            <a:off x="1092199" y="2379781"/>
            <a:ext cx="4366384" cy="4006734"/>
          </a:xfrm>
          <a:prstGeom prst="rect">
            <a:avLst/>
          </a:prstGeom>
        </p:spPr>
        <p:txBody>
          <a:bodyPr vert="horz" lIns="0" tIns="45720" rIns="91440" bIns="45720" rtlCol="0" anchor="t" anchorCtr="0">
            <a:noAutofit/>
          </a:bodyPr>
          <a:lstStyle>
            <a:lvl1pPr marL="0" indent="0" algn="l" defTabSz="457200" rtl="0" eaLnBrk="1" latinLnBrk="0" hangingPunct="1">
              <a:spcBef>
                <a:spcPct val="20000"/>
              </a:spcBef>
              <a:buClr>
                <a:srgbClr val="F5F019"/>
              </a:buClr>
              <a:buSzPct val="70000"/>
              <a:buFont typeface="Lucida Grande"/>
              <a:buNone/>
              <a:defRPr sz="1400" b="0" i="0" kern="1200">
                <a:solidFill>
                  <a:srgbClr val="00002F"/>
                </a:solidFill>
                <a:latin typeface="Trebuchet MS" panose="020B0603020202020204" pitchFamily="34" charset="0"/>
                <a:ea typeface="+mn-ea"/>
                <a:cs typeface="+mn-cs"/>
              </a:defRPr>
            </a:lvl1pPr>
            <a:lvl2pPr marL="457200" indent="0" algn="l" defTabSz="457200" rtl="0" eaLnBrk="1" latinLnBrk="0" hangingPunct="1">
              <a:spcBef>
                <a:spcPct val="20000"/>
              </a:spcBef>
              <a:buClr>
                <a:srgbClr val="F5F019"/>
              </a:buClr>
              <a:buSzPct val="70000"/>
              <a:buFont typeface="Lucida Grande"/>
              <a:buNone/>
              <a:defRPr sz="1800" b="0" i="0" kern="1200">
                <a:solidFill>
                  <a:schemeClr val="tx1">
                    <a:tint val="75000"/>
                  </a:schemeClr>
                </a:solidFill>
                <a:latin typeface="Trebuchet MS" panose="020B0603020202020204" pitchFamily="34" charset="0"/>
                <a:ea typeface="+mn-ea"/>
                <a:cs typeface="+mn-cs"/>
              </a:defRPr>
            </a:lvl2pPr>
            <a:lvl3pPr marL="914400" indent="0" algn="l" defTabSz="457200" rtl="0" eaLnBrk="1" latinLnBrk="0" hangingPunct="1">
              <a:spcBef>
                <a:spcPct val="20000"/>
              </a:spcBef>
              <a:buClr>
                <a:srgbClr val="005295"/>
              </a:buClr>
              <a:buSzPct val="70000"/>
              <a:buFont typeface="Lucida Grande"/>
              <a:buNone/>
              <a:defRPr sz="1600" b="0" i="0" kern="1200">
                <a:solidFill>
                  <a:schemeClr val="tx1">
                    <a:tint val="75000"/>
                  </a:schemeClr>
                </a:solidFill>
                <a:latin typeface="Trebuchet MS" panose="020B0603020202020204" pitchFamily="34" charset="0"/>
                <a:ea typeface="+mn-ea"/>
                <a:cs typeface="+mn-cs"/>
              </a:defRPr>
            </a:lvl3pPr>
            <a:lvl4pPr marL="13716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4pPr>
            <a:lvl5pPr marL="18288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285750" indent="-285750">
              <a:buClr>
                <a:srgbClr val="00002F"/>
              </a:buClr>
              <a:buFont typeface="Arial" panose="020B0604020202020204" pitchFamily="34" charset="0"/>
              <a:buChar char="•"/>
            </a:pPr>
            <a:r>
              <a:rPr lang="en-CA" sz="1800" dirty="0"/>
              <a:t>Aluminum oxide grit provides safe footing </a:t>
            </a:r>
          </a:p>
          <a:p>
            <a:pPr marL="285750" indent="-285750">
              <a:buClr>
                <a:srgbClr val="00002F"/>
              </a:buClr>
              <a:buFont typeface="Arial" panose="020B0604020202020204" pitchFamily="34" charset="0"/>
              <a:buChar char="•"/>
            </a:pPr>
            <a:r>
              <a:rPr lang="en-CA" sz="1800" dirty="0"/>
              <a:t>Open design fits bulky winter boots</a:t>
            </a:r>
          </a:p>
          <a:p>
            <a:pPr marL="285750" indent="-285750">
              <a:buClr>
                <a:srgbClr val="00002F"/>
              </a:buClr>
              <a:buFont typeface="Arial" panose="020B0604020202020204" pitchFamily="34" charset="0"/>
              <a:buChar char="•"/>
            </a:pPr>
            <a:r>
              <a:rPr lang="en-CA" sz="1800" dirty="0"/>
              <a:t>Easiest on and off </a:t>
            </a:r>
          </a:p>
          <a:p>
            <a:pPr marL="285750" indent="-285750">
              <a:buClr>
                <a:srgbClr val="00002F"/>
              </a:buClr>
              <a:buFont typeface="Arial" panose="020B0604020202020204" pitchFamily="34" charset="0"/>
              <a:buChar char="•"/>
            </a:pPr>
            <a:r>
              <a:rPr lang="en-CA" sz="1800" dirty="0"/>
              <a:t>Perfect alternative to traditional ice cleats </a:t>
            </a:r>
          </a:p>
          <a:p>
            <a:pPr marL="285750" indent="-285750">
              <a:buClr>
                <a:srgbClr val="00002F"/>
              </a:buClr>
              <a:buFont typeface="Arial" panose="020B0604020202020204" pitchFamily="34" charset="0"/>
              <a:buChar char="•"/>
            </a:pPr>
            <a:r>
              <a:rPr lang="en-CA" sz="1800" dirty="0"/>
              <a:t>Safe to wear while driving</a:t>
            </a:r>
          </a:p>
          <a:p>
            <a:pPr marL="285750" indent="-285750">
              <a:buClr>
                <a:srgbClr val="00002F"/>
              </a:buClr>
              <a:buFont typeface="Arial" panose="020B0604020202020204" pitchFamily="34" charset="0"/>
              <a:buChar char="•"/>
            </a:pPr>
            <a:r>
              <a:rPr lang="en-CA" sz="1800" dirty="0"/>
              <a:t>XS to 2XL (men’s boot sizes 4 to 16+)</a:t>
            </a:r>
          </a:p>
          <a:p>
            <a:pPr marL="285750" indent="-285750">
              <a:buClr>
                <a:srgbClr val="00002F"/>
              </a:buClr>
              <a:buFont typeface="Arial" panose="020B0604020202020204" pitchFamily="34" charset="0"/>
              <a:buChar char="•"/>
            </a:pPr>
            <a:endParaRPr lang="en-CA" sz="1800" dirty="0"/>
          </a:p>
        </p:txBody>
      </p:sp>
      <p:pic>
        <p:nvPicPr>
          <p:cNvPr id="17" name="Picture 2" descr="grips_lite">
            <a:extLst>
              <a:ext uri="{FF2B5EF4-FFF2-40B4-BE49-F238E27FC236}">
                <a16:creationId xmlns:a16="http://schemas.microsoft.com/office/drawing/2014/main" id="{DB032BCF-75CB-4B81-B702-D8887D58374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2390" y="1580163"/>
            <a:ext cx="3733800" cy="7704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8" name="Picture 3" descr="Copy of Grips Lite White Background">
            <a:extLst>
              <a:ext uri="{FF2B5EF4-FFF2-40B4-BE49-F238E27FC236}">
                <a16:creationId xmlns:a16="http://schemas.microsoft.com/office/drawing/2014/main" id="{C20135AD-D84C-4523-A806-824AA5803C1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5458583" y="1828801"/>
            <a:ext cx="3080048" cy="35272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extLst>
      <p:ext uri="{BB962C8B-B14F-4D97-AF65-F5344CB8AC3E}">
        <p14:creationId xmlns:p14="http://schemas.microsoft.com/office/powerpoint/2010/main" val="26986800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15</a:t>
            </a:fld>
            <a:endParaRPr lang="en-US"/>
          </a:p>
        </p:txBody>
      </p:sp>
      <p:sp>
        <p:nvSpPr>
          <p:cNvPr id="9" name="Content Placeholder 2">
            <a:extLst>
              <a:ext uri="{FF2B5EF4-FFF2-40B4-BE49-F238E27FC236}">
                <a16:creationId xmlns:a16="http://schemas.microsoft.com/office/drawing/2014/main" id="{FF58BEC0-F87C-4D3A-A5F7-6DF0E43C403B}"/>
              </a:ext>
            </a:extLst>
          </p:cNvPr>
          <p:cNvSpPr txBox="1">
            <a:spLocks/>
          </p:cNvSpPr>
          <p:nvPr/>
        </p:nvSpPr>
        <p:spPr>
          <a:xfrm>
            <a:off x="1066528" y="2345803"/>
            <a:ext cx="4366384" cy="3947238"/>
          </a:xfrm>
          <a:prstGeom prst="rect">
            <a:avLst/>
          </a:prstGeom>
        </p:spPr>
        <p:txBody>
          <a:bodyPr vert="horz" lIns="0" tIns="45720" rIns="91440" bIns="45720" rtlCol="0" anchor="t" anchorCtr="0">
            <a:noAutofit/>
          </a:bodyPr>
          <a:lstStyle>
            <a:lvl1pPr marL="0" indent="0" algn="l" defTabSz="457200" rtl="0" eaLnBrk="1" latinLnBrk="0" hangingPunct="1">
              <a:spcBef>
                <a:spcPct val="20000"/>
              </a:spcBef>
              <a:buClr>
                <a:srgbClr val="F5F019"/>
              </a:buClr>
              <a:buSzPct val="70000"/>
              <a:buFont typeface="Lucida Grande"/>
              <a:buNone/>
              <a:defRPr sz="1400" b="0" i="0" kern="1200">
                <a:solidFill>
                  <a:srgbClr val="00002F"/>
                </a:solidFill>
                <a:latin typeface="Trebuchet MS" panose="020B0603020202020204" pitchFamily="34" charset="0"/>
                <a:ea typeface="+mn-ea"/>
                <a:cs typeface="+mn-cs"/>
              </a:defRPr>
            </a:lvl1pPr>
            <a:lvl2pPr marL="457200" indent="0" algn="l" defTabSz="457200" rtl="0" eaLnBrk="1" latinLnBrk="0" hangingPunct="1">
              <a:spcBef>
                <a:spcPct val="20000"/>
              </a:spcBef>
              <a:buClr>
                <a:srgbClr val="F5F019"/>
              </a:buClr>
              <a:buSzPct val="70000"/>
              <a:buFont typeface="Lucida Grande"/>
              <a:buNone/>
              <a:defRPr sz="1800" b="0" i="0" kern="1200">
                <a:solidFill>
                  <a:schemeClr val="tx1">
                    <a:tint val="75000"/>
                  </a:schemeClr>
                </a:solidFill>
                <a:latin typeface="Trebuchet MS" panose="020B0603020202020204" pitchFamily="34" charset="0"/>
                <a:ea typeface="+mn-ea"/>
                <a:cs typeface="+mn-cs"/>
              </a:defRPr>
            </a:lvl2pPr>
            <a:lvl3pPr marL="914400" indent="0" algn="l" defTabSz="457200" rtl="0" eaLnBrk="1" latinLnBrk="0" hangingPunct="1">
              <a:spcBef>
                <a:spcPct val="20000"/>
              </a:spcBef>
              <a:buClr>
                <a:srgbClr val="005295"/>
              </a:buClr>
              <a:buSzPct val="70000"/>
              <a:buFont typeface="Lucida Grande"/>
              <a:buNone/>
              <a:defRPr sz="1600" b="0" i="0" kern="1200">
                <a:solidFill>
                  <a:schemeClr val="tx1">
                    <a:tint val="75000"/>
                  </a:schemeClr>
                </a:solidFill>
                <a:latin typeface="Trebuchet MS" panose="020B0603020202020204" pitchFamily="34" charset="0"/>
                <a:ea typeface="+mn-ea"/>
                <a:cs typeface="+mn-cs"/>
              </a:defRPr>
            </a:lvl3pPr>
            <a:lvl4pPr marL="13716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4pPr>
            <a:lvl5pPr marL="18288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285750" indent="-285750">
              <a:buClr>
                <a:srgbClr val="00002F"/>
              </a:buClr>
              <a:buFont typeface="Arial" panose="020B0604020202020204" pitchFamily="34" charset="0"/>
              <a:buChar char="•"/>
            </a:pPr>
            <a:r>
              <a:rPr lang="en-CA" sz="1500" dirty="0"/>
              <a:t>Lightweight and compact – easy to carry (carrying bag available)</a:t>
            </a:r>
          </a:p>
          <a:p>
            <a:pPr marL="285750" indent="-285750">
              <a:buClr>
                <a:srgbClr val="00002F"/>
              </a:buClr>
              <a:buFont typeface="Arial" panose="020B0604020202020204" pitchFamily="34" charset="0"/>
              <a:buChar char="•"/>
            </a:pPr>
            <a:r>
              <a:rPr lang="en-CA" sz="1500" dirty="0"/>
              <a:t>Aggressive Tread </a:t>
            </a:r>
          </a:p>
          <a:p>
            <a:pPr marL="285750" indent="-285750">
              <a:buClr>
                <a:srgbClr val="00002F"/>
              </a:buClr>
              <a:buFont typeface="Arial" panose="020B0604020202020204" pitchFamily="34" charset="0"/>
              <a:buChar char="•"/>
            </a:pPr>
            <a:r>
              <a:rPr lang="en-CA" sz="1500" dirty="0"/>
              <a:t>Replaceable Spikes / Spare Spike™ </a:t>
            </a:r>
          </a:p>
          <a:p>
            <a:pPr marL="285750" indent="-285750">
              <a:buClr>
                <a:srgbClr val="00002F"/>
              </a:buClr>
              <a:buFont typeface="Arial" panose="020B0604020202020204" pitchFamily="34" charset="0"/>
              <a:buChar char="•"/>
            </a:pPr>
            <a:r>
              <a:rPr lang="en-CA" sz="1500" dirty="0"/>
              <a:t>For walking periodically in slippery outdoor winter conditions</a:t>
            </a:r>
          </a:p>
          <a:p>
            <a:pPr marL="285750" indent="-285750">
              <a:buClr>
                <a:srgbClr val="00002F"/>
              </a:buClr>
              <a:buFont typeface="Arial" panose="020B0604020202020204" pitchFamily="34" charset="0"/>
              <a:buChar char="•"/>
            </a:pPr>
            <a:r>
              <a:rPr lang="en-CA" sz="1500" dirty="0"/>
              <a:t>Dual Pull Tab  </a:t>
            </a:r>
          </a:p>
          <a:p>
            <a:pPr marL="285750" indent="-285750">
              <a:buClr>
                <a:srgbClr val="00002F"/>
              </a:buClr>
              <a:buFont typeface="Arial" panose="020B0604020202020204" pitchFamily="34" charset="0"/>
              <a:buChar char="•"/>
            </a:pPr>
            <a:r>
              <a:rPr lang="en-CA" sz="1500" dirty="0"/>
              <a:t>Easiest on/off </a:t>
            </a:r>
          </a:p>
          <a:p>
            <a:pPr marL="285750" indent="-285750">
              <a:buClr>
                <a:srgbClr val="00002F"/>
              </a:buClr>
              <a:buFont typeface="Arial" panose="020B0604020202020204" pitchFamily="34" charset="0"/>
              <a:buChar char="•"/>
            </a:pPr>
            <a:r>
              <a:rPr lang="en-CA" sz="1500" dirty="0"/>
              <a:t>Sized XS – XXL</a:t>
            </a:r>
          </a:p>
          <a:p>
            <a:pPr marL="285750" indent="-285750">
              <a:buClr>
                <a:srgbClr val="00002F"/>
              </a:buClr>
              <a:buFont typeface="Arial" panose="020B0604020202020204" pitchFamily="34" charset="0"/>
              <a:buChar char="•"/>
            </a:pPr>
            <a:r>
              <a:rPr lang="en-CA" sz="1500" dirty="0"/>
              <a:t>Safe to wear while driving</a:t>
            </a:r>
          </a:p>
          <a:p>
            <a:pPr marL="285750" indent="-285750">
              <a:buClr>
                <a:srgbClr val="00002F"/>
              </a:buClr>
              <a:buFont typeface="Arial" panose="020B0604020202020204" pitchFamily="34" charset="0"/>
              <a:buChar char="•"/>
            </a:pPr>
            <a:r>
              <a:rPr lang="en-CA" sz="1500" dirty="0"/>
              <a:t>Not for indoor use</a:t>
            </a:r>
          </a:p>
        </p:txBody>
      </p:sp>
      <p:pic>
        <p:nvPicPr>
          <p:cNvPr id="10" name="Picture 2" descr="sparespike_highres_wdropshadow">
            <a:extLst>
              <a:ext uri="{FF2B5EF4-FFF2-40B4-BE49-F238E27FC236}">
                <a16:creationId xmlns:a16="http://schemas.microsoft.com/office/drawing/2014/main" id="{35AA31A2-5116-4B57-98FE-F009279798E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28653" b="28654"/>
          <a:stretch>
            <a:fillRect/>
          </a:stretch>
        </p:blipFill>
        <p:spPr bwMode="auto">
          <a:xfrm>
            <a:off x="872417" y="1616597"/>
            <a:ext cx="3154679" cy="7292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1" name="Picture 3" descr="sparespikepair - Trimmed">
            <a:extLst>
              <a:ext uri="{FF2B5EF4-FFF2-40B4-BE49-F238E27FC236}">
                <a16:creationId xmlns:a16="http://schemas.microsoft.com/office/drawing/2014/main" id="{DD9CE296-4C51-4578-8A9C-9C4FEB28559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6650" y="1981200"/>
            <a:ext cx="3888750" cy="335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extLst>
      <p:ext uri="{BB962C8B-B14F-4D97-AF65-F5344CB8AC3E}">
        <p14:creationId xmlns:p14="http://schemas.microsoft.com/office/powerpoint/2010/main" val="8279940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16</a:t>
            </a:fld>
            <a:endParaRPr lang="en-US"/>
          </a:p>
        </p:txBody>
      </p:sp>
      <p:pic>
        <p:nvPicPr>
          <p:cNvPr id="19" name="Picture 2" descr="http://aginet.agi.ca/departments/Marketing/Branding%20Docs/AGI_Logo2008_Ver_Pos_En_RGB.png">
            <a:extLst>
              <a:ext uri="{FF2B5EF4-FFF2-40B4-BE49-F238E27FC236}">
                <a16:creationId xmlns:a16="http://schemas.microsoft.com/office/drawing/2014/main" id="{0DDA006E-97E4-4F66-8E8E-B93282DB88E5}"/>
              </a:ext>
            </a:extLst>
          </p:cNvPr>
          <p:cNvPicPr>
            <a:picLocks noChangeAspect="1" noChangeArrowheads="1"/>
          </p:cNvPicPr>
          <p:nvPr/>
        </p:nvPicPr>
        <p:blipFill>
          <a:blip r:embed="rId2" cstate="print"/>
          <a:srcRect/>
          <a:stretch>
            <a:fillRect/>
          </a:stretch>
        </p:blipFill>
        <p:spPr bwMode="auto">
          <a:xfrm>
            <a:off x="1158772" y="5435401"/>
            <a:ext cx="906681" cy="374324"/>
          </a:xfrm>
          <a:prstGeom prst="rect">
            <a:avLst/>
          </a:prstGeom>
          <a:noFill/>
          <a:ln w="9525">
            <a:noFill/>
            <a:miter lim="800000"/>
            <a:headEnd/>
            <a:tailEnd/>
          </a:ln>
        </p:spPr>
      </p:pic>
      <p:pic>
        <p:nvPicPr>
          <p:cNvPr id="20" name="Picture 19">
            <a:extLst>
              <a:ext uri="{FF2B5EF4-FFF2-40B4-BE49-F238E27FC236}">
                <a16:creationId xmlns:a16="http://schemas.microsoft.com/office/drawing/2014/main" id="{5C150D83-D444-4190-8205-AE4A40C9ED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98903" y="5413041"/>
            <a:ext cx="1907010" cy="374273"/>
          </a:xfrm>
          <a:prstGeom prst="rect">
            <a:avLst/>
          </a:prstGeom>
        </p:spPr>
      </p:pic>
      <p:sp>
        <p:nvSpPr>
          <p:cNvPr id="12" name="Content Placeholder 2">
            <a:extLst>
              <a:ext uri="{FF2B5EF4-FFF2-40B4-BE49-F238E27FC236}">
                <a16:creationId xmlns:a16="http://schemas.microsoft.com/office/drawing/2014/main" id="{93111F1B-87D8-4EFD-91C7-BA467177BB62}"/>
              </a:ext>
            </a:extLst>
          </p:cNvPr>
          <p:cNvSpPr txBox="1">
            <a:spLocks/>
          </p:cNvSpPr>
          <p:nvPr/>
        </p:nvSpPr>
        <p:spPr>
          <a:xfrm>
            <a:off x="1069216" y="2277687"/>
            <a:ext cx="4366384" cy="4006734"/>
          </a:xfrm>
          <a:prstGeom prst="rect">
            <a:avLst/>
          </a:prstGeom>
        </p:spPr>
        <p:txBody>
          <a:bodyPr vert="horz" lIns="0" tIns="45720" rIns="91440" bIns="45720" rtlCol="0" anchor="t" anchorCtr="0">
            <a:noAutofit/>
          </a:bodyPr>
          <a:lstStyle>
            <a:lvl1pPr marL="0" indent="0" algn="l" defTabSz="457200" rtl="0" eaLnBrk="1" latinLnBrk="0" hangingPunct="1">
              <a:spcBef>
                <a:spcPct val="20000"/>
              </a:spcBef>
              <a:buClr>
                <a:srgbClr val="F5F019"/>
              </a:buClr>
              <a:buSzPct val="70000"/>
              <a:buFont typeface="Lucida Grande"/>
              <a:buNone/>
              <a:defRPr sz="1400" b="0" i="0" kern="1200">
                <a:solidFill>
                  <a:srgbClr val="00002F"/>
                </a:solidFill>
                <a:latin typeface="Trebuchet MS" panose="020B0603020202020204" pitchFamily="34" charset="0"/>
                <a:ea typeface="+mn-ea"/>
                <a:cs typeface="+mn-cs"/>
              </a:defRPr>
            </a:lvl1pPr>
            <a:lvl2pPr marL="457200" indent="0" algn="l" defTabSz="457200" rtl="0" eaLnBrk="1" latinLnBrk="0" hangingPunct="1">
              <a:spcBef>
                <a:spcPct val="20000"/>
              </a:spcBef>
              <a:buClr>
                <a:srgbClr val="F5F019"/>
              </a:buClr>
              <a:buSzPct val="70000"/>
              <a:buFont typeface="Lucida Grande"/>
              <a:buNone/>
              <a:defRPr sz="1800" b="0" i="0" kern="1200">
                <a:solidFill>
                  <a:schemeClr val="tx1">
                    <a:tint val="75000"/>
                  </a:schemeClr>
                </a:solidFill>
                <a:latin typeface="Trebuchet MS" panose="020B0603020202020204" pitchFamily="34" charset="0"/>
                <a:ea typeface="+mn-ea"/>
                <a:cs typeface="+mn-cs"/>
              </a:defRPr>
            </a:lvl2pPr>
            <a:lvl3pPr marL="914400" indent="0" algn="l" defTabSz="457200" rtl="0" eaLnBrk="1" latinLnBrk="0" hangingPunct="1">
              <a:spcBef>
                <a:spcPct val="20000"/>
              </a:spcBef>
              <a:buClr>
                <a:srgbClr val="005295"/>
              </a:buClr>
              <a:buSzPct val="70000"/>
              <a:buFont typeface="Lucida Grande"/>
              <a:buNone/>
              <a:defRPr sz="1600" b="0" i="0" kern="1200">
                <a:solidFill>
                  <a:schemeClr val="tx1">
                    <a:tint val="75000"/>
                  </a:schemeClr>
                </a:solidFill>
                <a:latin typeface="Trebuchet MS" panose="020B0603020202020204" pitchFamily="34" charset="0"/>
                <a:ea typeface="+mn-ea"/>
                <a:cs typeface="+mn-cs"/>
              </a:defRPr>
            </a:lvl3pPr>
            <a:lvl4pPr marL="13716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4pPr>
            <a:lvl5pPr marL="18288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285750" indent="-285750">
              <a:buClr>
                <a:srgbClr val="00002F"/>
              </a:buClr>
              <a:buFont typeface="Arial" panose="020B0604020202020204" pitchFamily="34" charset="0"/>
              <a:buChar char="•"/>
            </a:pPr>
            <a:r>
              <a:rPr lang="en-US" sz="1800" dirty="0"/>
              <a:t>ICE CLEAT - Perfect for Ice and hard packed surfaces</a:t>
            </a:r>
          </a:p>
          <a:p>
            <a:pPr marL="285750" indent="-285750">
              <a:buClr>
                <a:srgbClr val="00002F"/>
              </a:buClr>
              <a:buFont typeface="Arial" panose="020B0604020202020204" pitchFamily="34" charset="0"/>
              <a:buChar char="•"/>
            </a:pPr>
            <a:r>
              <a:rPr lang="en-US" sz="1800" dirty="0"/>
              <a:t>Tungsten Carbide pins</a:t>
            </a:r>
          </a:p>
          <a:p>
            <a:pPr marL="285750" indent="-285750">
              <a:buClr>
                <a:srgbClr val="00002F"/>
              </a:buClr>
              <a:buFont typeface="Arial" panose="020B0604020202020204" pitchFamily="34" charset="0"/>
              <a:buChar char="•"/>
            </a:pPr>
            <a:r>
              <a:rPr lang="en-US" sz="1800" dirty="0"/>
              <a:t>No left or right (</a:t>
            </a:r>
            <a:r>
              <a:rPr lang="en-US" sz="1800" dirty="0" err="1"/>
              <a:t>uni</a:t>
            </a:r>
            <a:r>
              <a:rPr lang="en-US" sz="1800" dirty="0"/>
              <a:t>-foot)</a:t>
            </a:r>
          </a:p>
          <a:p>
            <a:pPr marL="285750" indent="-285750">
              <a:buClr>
                <a:srgbClr val="00002F"/>
              </a:buClr>
              <a:buFont typeface="Arial" panose="020B0604020202020204" pitchFamily="34" charset="0"/>
              <a:buChar char="•"/>
            </a:pPr>
            <a:r>
              <a:rPr lang="en-US" sz="1800" dirty="0"/>
              <a:t>Excellent donning and doffing</a:t>
            </a:r>
          </a:p>
          <a:p>
            <a:pPr marL="285750" indent="-285750">
              <a:buClr>
                <a:srgbClr val="00002F"/>
              </a:buClr>
              <a:buFont typeface="Arial" panose="020B0604020202020204" pitchFamily="34" charset="0"/>
              <a:buChar char="•"/>
            </a:pPr>
            <a:r>
              <a:rPr lang="en-US" sz="1800" dirty="0"/>
              <a:t>XS to XXL (men’s boot size 5 to 16+)</a:t>
            </a:r>
          </a:p>
          <a:p>
            <a:pPr marL="285750" indent="-285750">
              <a:buClr>
                <a:srgbClr val="00002F"/>
              </a:buClr>
              <a:buFont typeface="Arial" panose="020B0604020202020204" pitchFamily="34" charset="0"/>
              <a:buChar char="•"/>
            </a:pPr>
            <a:r>
              <a:rPr lang="en-US" sz="1800" dirty="0"/>
              <a:t>Safe to wear while driving</a:t>
            </a:r>
          </a:p>
          <a:p>
            <a:pPr marL="285750" indent="-285750">
              <a:buClr>
                <a:srgbClr val="00002F"/>
              </a:buClr>
              <a:buFont typeface="Arial" panose="020B0604020202020204" pitchFamily="34" charset="0"/>
              <a:buChar char="•"/>
            </a:pPr>
            <a:r>
              <a:rPr lang="en-US" sz="1800" dirty="0"/>
              <a:t>Not for indoor use</a:t>
            </a:r>
          </a:p>
        </p:txBody>
      </p:sp>
      <p:pic>
        <p:nvPicPr>
          <p:cNvPr id="13" name="Picture 2" descr="grip-x">
            <a:extLst>
              <a:ext uri="{FF2B5EF4-FFF2-40B4-BE49-F238E27FC236}">
                <a16:creationId xmlns:a16="http://schemas.microsoft.com/office/drawing/2014/main" id="{40C2B19D-7139-4676-BB6E-FCB7E972619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3115" y="1541054"/>
            <a:ext cx="2800350" cy="711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4" name="Picture 3" descr="GripX Pair New Spikes - White Background">
            <a:extLst>
              <a:ext uri="{FF2B5EF4-FFF2-40B4-BE49-F238E27FC236}">
                <a16:creationId xmlns:a16="http://schemas.microsoft.com/office/drawing/2014/main" id="{79650F46-3900-4445-8CD9-F4CF620FCF9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05400" y="1769500"/>
            <a:ext cx="3517289" cy="371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extLst>
      <p:ext uri="{BB962C8B-B14F-4D97-AF65-F5344CB8AC3E}">
        <p14:creationId xmlns:p14="http://schemas.microsoft.com/office/powerpoint/2010/main" val="1682804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17</a:t>
            </a:fld>
            <a:endParaRPr lang="en-US"/>
          </a:p>
        </p:txBody>
      </p:sp>
      <p:sp>
        <p:nvSpPr>
          <p:cNvPr id="9" name="Content Placeholder 2">
            <a:extLst>
              <a:ext uri="{FF2B5EF4-FFF2-40B4-BE49-F238E27FC236}">
                <a16:creationId xmlns:a16="http://schemas.microsoft.com/office/drawing/2014/main" id="{7137A5EE-7DB8-4949-96E9-62FA685F38A6}"/>
              </a:ext>
            </a:extLst>
          </p:cNvPr>
          <p:cNvSpPr txBox="1">
            <a:spLocks/>
          </p:cNvSpPr>
          <p:nvPr/>
        </p:nvSpPr>
        <p:spPr>
          <a:xfrm>
            <a:off x="1069216" y="2330720"/>
            <a:ext cx="4366384" cy="4006734"/>
          </a:xfrm>
          <a:prstGeom prst="rect">
            <a:avLst/>
          </a:prstGeom>
        </p:spPr>
        <p:txBody>
          <a:bodyPr vert="horz" lIns="0" tIns="45720" rIns="91440" bIns="45720" rtlCol="0" anchor="t" anchorCtr="0">
            <a:noAutofit/>
          </a:bodyPr>
          <a:lstStyle>
            <a:lvl1pPr marL="0" indent="0" algn="l" defTabSz="457200" rtl="0" eaLnBrk="1" latinLnBrk="0" hangingPunct="1">
              <a:spcBef>
                <a:spcPct val="20000"/>
              </a:spcBef>
              <a:buClr>
                <a:srgbClr val="F5F019"/>
              </a:buClr>
              <a:buSzPct val="70000"/>
              <a:buFont typeface="Lucida Grande"/>
              <a:buNone/>
              <a:defRPr sz="1400" b="0" i="0" kern="1200">
                <a:solidFill>
                  <a:srgbClr val="00002F"/>
                </a:solidFill>
                <a:latin typeface="Trebuchet MS" panose="020B0603020202020204" pitchFamily="34" charset="0"/>
                <a:ea typeface="+mn-ea"/>
                <a:cs typeface="+mn-cs"/>
              </a:defRPr>
            </a:lvl1pPr>
            <a:lvl2pPr marL="457200" indent="0" algn="l" defTabSz="457200" rtl="0" eaLnBrk="1" latinLnBrk="0" hangingPunct="1">
              <a:spcBef>
                <a:spcPct val="20000"/>
              </a:spcBef>
              <a:buClr>
                <a:srgbClr val="F5F019"/>
              </a:buClr>
              <a:buSzPct val="70000"/>
              <a:buFont typeface="Lucida Grande"/>
              <a:buNone/>
              <a:defRPr sz="1800" b="0" i="0" kern="1200">
                <a:solidFill>
                  <a:schemeClr val="tx1">
                    <a:tint val="75000"/>
                  </a:schemeClr>
                </a:solidFill>
                <a:latin typeface="Trebuchet MS" panose="020B0603020202020204" pitchFamily="34" charset="0"/>
                <a:ea typeface="+mn-ea"/>
                <a:cs typeface="+mn-cs"/>
              </a:defRPr>
            </a:lvl2pPr>
            <a:lvl3pPr marL="914400" indent="0" algn="l" defTabSz="457200" rtl="0" eaLnBrk="1" latinLnBrk="0" hangingPunct="1">
              <a:spcBef>
                <a:spcPct val="20000"/>
              </a:spcBef>
              <a:buClr>
                <a:srgbClr val="005295"/>
              </a:buClr>
              <a:buSzPct val="70000"/>
              <a:buFont typeface="Lucida Grande"/>
              <a:buNone/>
              <a:defRPr sz="1600" b="0" i="0" kern="1200">
                <a:solidFill>
                  <a:schemeClr val="tx1">
                    <a:tint val="75000"/>
                  </a:schemeClr>
                </a:solidFill>
                <a:latin typeface="Trebuchet MS" panose="020B0603020202020204" pitchFamily="34" charset="0"/>
                <a:ea typeface="+mn-ea"/>
                <a:cs typeface="+mn-cs"/>
              </a:defRPr>
            </a:lvl3pPr>
            <a:lvl4pPr marL="13716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4pPr>
            <a:lvl5pPr marL="18288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285750" indent="-285750">
              <a:buClr>
                <a:srgbClr val="00002F"/>
              </a:buClr>
              <a:buFont typeface="Arial" panose="020B0604020202020204" pitchFamily="34" charset="0"/>
              <a:buChar char="•"/>
            </a:pPr>
            <a:r>
              <a:rPr lang="en-US" sz="1800" dirty="0"/>
              <a:t>High profile tungsten carbide pin spikes</a:t>
            </a:r>
          </a:p>
          <a:p>
            <a:pPr marL="285750" indent="-285750">
              <a:buClr>
                <a:srgbClr val="00002F"/>
              </a:buClr>
              <a:buFont typeface="Arial" panose="020B0604020202020204" pitchFamily="34" charset="0"/>
              <a:buChar char="•"/>
            </a:pPr>
            <a:r>
              <a:rPr lang="en-US" sz="1800" dirty="0"/>
              <a:t>Overshoe design provides boot protection</a:t>
            </a:r>
          </a:p>
          <a:p>
            <a:pPr marL="285750" indent="-285750">
              <a:buClr>
                <a:srgbClr val="00002F"/>
              </a:buClr>
              <a:buFont typeface="Arial" panose="020B0604020202020204" pitchFamily="34" charset="0"/>
              <a:buChar char="•"/>
            </a:pPr>
            <a:r>
              <a:rPr lang="en-US" sz="1800" dirty="0"/>
              <a:t>Safe to wear while driving</a:t>
            </a:r>
          </a:p>
          <a:p>
            <a:pPr marL="285750" indent="-285750">
              <a:buClr>
                <a:srgbClr val="00002F"/>
              </a:buClr>
              <a:buFont typeface="Arial" panose="020B0604020202020204" pitchFamily="34" charset="0"/>
              <a:buChar char="•"/>
            </a:pPr>
            <a:r>
              <a:rPr lang="en-US" sz="1800" dirty="0"/>
              <a:t>Alternative to traditional ice cleats</a:t>
            </a:r>
          </a:p>
          <a:p>
            <a:pPr marL="285750" indent="-285750">
              <a:buClr>
                <a:srgbClr val="00002F"/>
              </a:buClr>
              <a:buFont typeface="Arial" panose="020B0604020202020204" pitchFamily="34" charset="0"/>
              <a:buChar char="•"/>
            </a:pPr>
            <a:r>
              <a:rPr lang="en-US" sz="1800" dirty="0"/>
              <a:t>Excellent overall traction on ice and other hard packed surfaces</a:t>
            </a:r>
          </a:p>
        </p:txBody>
      </p:sp>
      <p:pic>
        <p:nvPicPr>
          <p:cNvPr id="10" name="Picture 3" descr="Altragrips Pair -- REDUCED">
            <a:extLst>
              <a:ext uri="{FF2B5EF4-FFF2-40B4-BE49-F238E27FC236}">
                <a16:creationId xmlns:a16="http://schemas.microsoft.com/office/drawing/2014/main" id="{3A336607-CB88-4596-B10F-84F3BAE5291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57800" y="2072957"/>
            <a:ext cx="3352800" cy="31252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1" name="Picture 2" descr="altragrips">
            <a:extLst>
              <a:ext uri="{FF2B5EF4-FFF2-40B4-BE49-F238E27FC236}">
                <a16:creationId xmlns:a16="http://schemas.microsoft.com/office/drawing/2014/main" id="{FE6507BC-E352-47E4-A6E9-25753CE689A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2244" y="1533001"/>
            <a:ext cx="3218241" cy="6661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extLst>
      <p:ext uri="{BB962C8B-B14F-4D97-AF65-F5344CB8AC3E}">
        <p14:creationId xmlns:p14="http://schemas.microsoft.com/office/powerpoint/2010/main" val="25825541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18</a:t>
            </a:fld>
            <a:endParaRPr lang="en-US"/>
          </a:p>
        </p:txBody>
      </p:sp>
      <p:sp>
        <p:nvSpPr>
          <p:cNvPr id="12" name="Content Placeholder 2">
            <a:extLst>
              <a:ext uri="{FF2B5EF4-FFF2-40B4-BE49-F238E27FC236}">
                <a16:creationId xmlns:a16="http://schemas.microsoft.com/office/drawing/2014/main" id="{1D7911AE-EC91-47BF-8157-EE4DADED7F30}"/>
              </a:ext>
            </a:extLst>
          </p:cNvPr>
          <p:cNvSpPr txBox="1">
            <a:spLocks/>
          </p:cNvSpPr>
          <p:nvPr/>
        </p:nvSpPr>
        <p:spPr>
          <a:xfrm>
            <a:off x="1069216" y="2319431"/>
            <a:ext cx="4366384" cy="4006734"/>
          </a:xfrm>
          <a:prstGeom prst="rect">
            <a:avLst/>
          </a:prstGeom>
        </p:spPr>
        <p:txBody>
          <a:bodyPr vert="horz" lIns="0" tIns="45720" rIns="91440" bIns="45720" rtlCol="0" anchor="t" anchorCtr="0">
            <a:noAutofit/>
          </a:bodyPr>
          <a:lstStyle>
            <a:lvl1pPr marL="0" indent="0" algn="l" defTabSz="457200" rtl="0" eaLnBrk="1" latinLnBrk="0" hangingPunct="1">
              <a:spcBef>
                <a:spcPct val="20000"/>
              </a:spcBef>
              <a:buClr>
                <a:srgbClr val="F5F019"/>
              </a:buClr>
              <a:buSzPct val="70000"/>
              <a:buFont typeface="Lucida Grande"/>
              <a:buNone/>
              <a:defRPr sz="1400" b="0" i="0" kern="1200">
                <a:solidFill>
                  <a:srgbClr val="00002F"/>
                </a:solidFill>
                <a:latin typeface="Trebuchet MS" panose="020B0603020202020204" pitchFamily="34" charset="0"/>
                <a:ea typeface="+mn-ea"/>
                <a:cs typeface="+mn-cs"/>
              </a:defRPr>
            </a:lvl1pPr>
            <a:lvl2pPr marL="457200" indent="0" algn="l" defTabSz="457200" rtl="0" eaLnBrk="1" latinLnBrk="0" hangingPunct="1">
              <a:spcBef>
                <a:spcPct val="20000"/>
              </a:spcBef>
              <a:buClr>
                <a:srgbClr val="F5F019"/>
              </a:buClr>
              <a:buSzPct val="70000"/>
              <a:buFont typeface="Lucida Grande"/>
              <a:buNone/>
              <a:defRPr sz="1800" b="0" i="0" kern="1200">
                <a:solidFill>
                  <a:schemeClr val="tx1">
                    <a:tint val="75000"/>
                  </a:schemeClr>
                </a:solidFill>
                <a:latin typeface="Trebuchet MS" panose="020B0603020202020204" pitchFamily="34" charset="0"/>
                <a:ea typeface="+mn-ea"/>
                <a:cs typeface="+mn-cs"/>
              </a:defRPr>
            </a:lvl2pPr>
            <a:lvl3pPr marL="914400" indent="0" algn="l" defTabSz="457200" rtl="0" eaLnBrk="1" latinLnBrk="0" hangingPunct="1">
              <a:spcBef>
                <a:spcPct val="20000"/>
              </a:spcBef>
              <a:buClr>
                <a:srgbClr val="005295"/>
              </a:buClr>
              <a:buSzPct val="70000"/>
              <a:buFont typeface="Lucida Grande"/>
              <a:buNone/>
              <a:defRPr sz="1600" b="0" i="0" kern="1200">
                <a:solidFill>
                  <a:schemeClr val="tx1">
                    <a:tint val="75000"/>
                  </a:schemeClr>
                </a:solidFill>
                <a:latin typeface="Trebuchet MS" panose="020B0603020202020204" pitchFamily="34" charset="0"/>
                <a:ea typeface="+mn-ea"/>
                <a:cs typeface="+mn-cs"/>
              </a:defRPr>
            </a:lvl3pPr>
            <a:lvl4pPr marL="13716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4pPr>
            <a:lvl5pPr marL="18288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285750" indent="-285750">
              <a:buClr>
                <a:srgbClr val="00002F"/>
              </a:buClr>
              <a:buFont typeface="Arial" panose="020B0604020202020204" pitchFamily="34" charset="0"/>
              <a:buChar char="•"/>
            </a:pPr>
            <a:r>
              <a:rPr lang="en-US" sz="1800" dirty="0"/>
              <a:t>Low profile studs provide maximum versatility</a:t>
            </a:r>
          </a:p>
          <a:p>
            <a:pPr marL="285750" indent="-285750">
              <a:buClr>
                <a:srgbClr val="00002F"/>
              </a:buClr>
              <a:buFont typeface="Arial" panose="020B0604020202020204" pitchFamily="34" charset="0"/>
              <a:buChar char="•"/>
            </a:pPr>
            <a:r>
              <a:rPr lang="en-US" sz="1800" dirty="0"/>
              <a:t>Safest ice cleat for multiple walking surfaces</a:t>
            </a:r>
          </a:p>
          <a:p>
            <a:pPr marL="285750" indent="-285750">
              <a:buClr>
                <a:srgbClr val="00002F"/>
              </a:buClr>
              <a:buFont typeface="Arial" panose="020B0604020202020204" pitchFamily="34" charset="0"/>
              <a:buChar char="•"/>
            </a:pPr>
            <a:r>
              <a:rPr lang="en-US" sz="1800" dirty="0"/>
              <a:t>Easy on/off</a:t>
            </a:r>
          </a:p>
          <a:p>
            <a:pPr marL="285750" indent="-285750">
              <a:buClr>
                <a:srgbClr val="00002F"/>
              </a:buClr>
              <a:buFont typeface="Arial" panose="020B0604020202020204" pitchFamily="34" charset="0"/>
              <a:buChar char="•"/>
            </a:pPr>
            <a:r>
              <a:rPr lang="en-US" sz="1800" dirty="0"/>
              <a:t>Safe to wear while driving</a:t>
            </a:r>
          </a:p>
          <a:p>
            <a:pPr marL="285750" indent="-285750">
              <a:buClr>
                <a:srgbClr val="00002F"/>
              </a:buClr>
              <a:buFont typeface="Arial" panose="020B0604020202020204" pitchFamily="34" charset="0"/>
              <a:buChar char="•"/>
            </a:pPr>
            <a:r>
              <a:rPr lang="en-US" sz="1800" dirty="0"/>
              <a:t>Easily fits over bulky winter boots</a:t>
            </a:r>
          </a:p>
          <a:p>
            <a:pPr marL="285750" indent="-285750">
              <a:buClr>
                <a:srgbClr val="00002F"/>
              </a:buClr>
              <a:buFont typeface="Arial" panose="020B0604020202020204" pitchFamily="34" charset="0"/>
              <a:buChar char="•"/>
            </a:pPr>
            <a:r>
              <a:rPr lang="en-US" sz="1800" dirty="0"/>
              <a:t>XS – XXL (men’s boot sizes 4 – 16+)</a:t>
            </a:r>
          </a:p>
        </p:txBody>
      </p:sp>
      <p:pic>
        <p:nvPicPr>
          <p:cNvPr id="13" name="Picture 3" descr="Altragrip-Lite Pair - White Background">
            <a:extLst>
              <a:ext uri="{FF2B5EF4-FFF2-40B4-BE49-F238E27FC236}">
                <a16:creationId xmlns:a16="http://schemas.microsoft.com/office/drawing/2014/main" id="{CC4EAC9C-94CC-4986-8365-7DB3A449D4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1638300"/>
            <a:ext cx="3771900" cy="3771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4" name="Picture 2" descr="altragrips lite">
            <a:extLst>
              <a:ext uri="{FF2B5EF4-FFF2-40B4-BE49-F238E27FC236}">
                <a16:creationId xmlns:a16="http://schemas.microsoft.com/office/drawing/2014/main" id="{BFB441C3-8AB0-468C-9A71-29B89011168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9666" y="1513608"/>
            <a:ext cx="4403107" cy="68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extLst>
      <p:ext uri="{BB962C8B-B14F-4D97-AF65-F5344CB8AC3E}">
        <p14:creationId xmlns:p14="http://schemas.microsoft.com/office/powerpoint/2010/main" val="17857006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Heel Grips Pair 2 Clipped">
            <a:extLst>
              <a:ext uri="{FF2B5EF4-FFF2-40B4-BE49-F238E27FC236}">
                <a16:creationId xmlns:a16="http://schemas.microsoft.com/office/drawing/2014/main" id="{667BA87D-0116-4B39-8B09-9EA62256EE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3850"/>
          <a:stretch>
            <a:fillRect/>
          </a:stretch>
        </p:blipFill>
        <p:spPr bwMode="auto">
          <a:xfrm>
            <a:off x="5105400" y="1701801"/>
            <a:ext cx="3871311" cy="393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19</a:t>
            </a:fld>
            <a:endParaRPr lang="en-US"/>
          </a:p>
        </p:txBody>
      </p:sp>
      <p:sp>
        <p:nvSpPr>
          <p:cNvPr id="9" name="Content Placeholder 2">
            <a:extLst>
              <a:ext uri="{FF2B5EF4-FFF2-40B4-BE49-F238E27FC236}">
                <a16:creationId xmlns:a16="http://schemas.microsoft.com/office/drawing/2014/main" id="{946FBBE1-15AB-40CF-B936-5E6BB2276F9A}"/>
              </a:ext>
            </a:extLst>
          </p:cNvPr>
          <p:cNvSpPr txBox="1">
            <a:spLocks/>
          </p:cNvSpPr>
          <p:nvPr/>
        </p:nvSpPr>
        <p:spPr>
          <a:xfrm>
            <a:off x="1084647" y="2308886"/>
            <a:ext cx="4774285" cy="4006734"/>
          </a:xfrm>
          <a:prstGeom prst="rect">
            <a:avLst/>
          </a:prstGeom>
        </p:spPr>
        <p:txBody>
          <a:bodyPr vert="horz" lIns="0" tIns="45720" rIns="91440" bIns="45720" rtlCol="0" anchor="t" anchorCtr="0">
            <a:noAutofit/>
          </a:bodyPr>
          <a:lstStyle>
            <a:lvl1pPr marL="0" indent="0" algn="l" defTabSz="457200" rtl="0" eaLnBrk="1" latinLnBrk="0" hangingPunct="1">
              <a:spcBef>
                <a:spcPct val="20000"/>
              </a:spcBef>
              <a:buClr>
                <a:srgbClr val="F5F019"/>
              </a:buClr>
              <a:buSzPct val="70000"/>
              <a:buFont typeface="Lucida Grande"/>
              <a:buNone/>
              <a:defRPr sz="1400" b="0" i="0" kern="1200">
                <a:solidFill>
                  <a:srgbClr val="00002F"/>
                </a:solidFill>
                <a:latin typeface="Trebuchet MS" panose="020B0603020202020204" pitchFamily="34" charset="0"/>
                <a:ea typeface="+mn-ea"/>
                <a:cs typeface="+mn-cs"/>
              </a:defRPr>
            </a:lvl1pPr>
            <a:lvl2pPr marL="457200" indent="0" algn="l" defTabSz="457200" rtl="0" eaLnBrk="1" latinLnBrk="0" hangingPunct="1">
              <a:spcBef>
                <a:spcPct val="20000"/>
              </a:spcBef>
              <a:buClr>
                <a:srgbClr val="F5F019"/>
              </a:buClr>
              <a:buSzPct val="70000"/>
              <a:buFont typeface="Lucida Grande"/>
              <a:buNone/>
              <a:defRPr sz="1800" b="0" i="0" kern="1200">
                <a:solidFill>
                  <a:schemeClr val="tx1">
                    <a:tint val="75000"/>
                  </a:schemeClr>
                </a:solidFill>
                <a:latin typeface="Trebuchet MS" panose="020B0603020202020204" pitchFamily="34" charset="0"/>
                <a:ea typeface="+mn-ea"/>
                <a:cs typeface="+mn-cs"/>
              </a:defRPr>
            </a:lvl2pPr>
            <a:lvl3pPr marL="914400" indent="0" algn="l" defTabSz="457200" rtl="0" eaLnBrk="1" latinLnBrk="0" hangingPunct="1">
              <a:spcBef>
                <a:spcPct val="20000"/>
              </a:spcBef>
              <a:buClr>
                <a:srgbClr val="005295"/>
              </a:buClr>
              <a:buSzPct val="70000"/>
              <a:buFont typeface="Lucida Grande"/>
              <a:buNone/>
              <a:defRPr sz="1600" b="0" i="0" kern="1200">
                <a:solidFill>
                  <a:schemeClr val="tx1">
                    <a:tint val="75000"/>
                  </a:schemeClr>
                </a:solidFill>
                <a:latin typeface="Trebuchet MS" panose="020B0603020202020204" pitchFamily="34" charset="0"/>
                <a:ea typeface="+mn-ea"/>
                <a:cs typeface="+mn-cs"/>
              </a:defRPr>
            </a:lvl3pPr>
            <a:lvl4pPr marL="13716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4pPr>
            <a:lvl5pPr marL="18288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285750" indent="-285750">
              <a:buClr>
                <a:srgbClr val="00002F"/>
              </a:buClr>
              <a:buFont typeface="Arial" panose="020B0604020202020204" pitchFamily="34" charset="0"/>
              <a:buChar char="•"/>
            </a:pPr>
            <a:r>
              <a:rPr lang="en-US" sz="1800" dirty="0"/>
              <a:t>Tungsten carbide spikes provide great traction in ice and snow</a:t>
            </a:r>
          </a:p>
          <a:p>
            <a:pPr marL="285750" indent="-285750">
              <a:buClr>
                <a:srgbClr val="00002F"/>
              </a:buClr>
              <a:buFont typeface="Arial" panose="020B0604020202020204" pitchFamily="34" charset="0"/>
              <a:buChar char="•"/>
            </a:pPr>
            <a:r>
              <a:rPr lang="en-US" sz="1800" dirty="0"/>
              <a:t>Easy on/off</a:t>
            </a:r>
          </a:p>
          <a:p>
            <a:pPr marL="285750" indent="-285750">
              <a:buClr>
                <a:srgbClr val="00002F"/>
              </a:buClr>
              <a:buFont typeface="Arial" panose="020B0604020202020204" pitchFamily="34" charset="0"/>
              <a:buChar char="•"/>
            </a:pPr>
            <a:r>
              <a:rPr lang="en-US" sz="1800" dirty="0"/>
              <a:t>Great for people who need access to defined heel (safe for climbing)</a:t>
            </a:r>
          </a:p>
          <a:p>
            <a:pPr marL="285750" indent="-285750">
              <a:buClr>
                <a:srgbClr val="00002F"/>
              </a:buClr>
              <a:buFont typeface="Arial" panose="020B0604020202020204" pitchFamily="34" charset="0"/>
              <a:buChar char="•"/>
            </a:pPr>
            <a:r>
              <a:rPr lang="en-US" sz="1800" dirty="0"/>
              <a:t>Safe to wear while driving</a:t>
            </a:r>
          </a:p>
          <a:p>
            <a:pPr marL="285750" indent="-285750">
              <a:buClr>
                <a:srgbClr val="00002F"/>
              </a:buClr>
              <a:buFont typeface="Arial" panose="020B0604020202020204" pitchFamily="34" charset="0"/>
              <a:buChar char="•"/>
            </a:pPr>
            <a:r>
              <a:rPr lang="en-US" sz="1800" dirty="0"/>
              <a:t>S – XXL (men’s boot sizes 4 – 16+)</a:t>
            </a:r>
          </a:p>
        </p:txBody>
      </p:sp>
      <p:pic>
        <p:nvPicPr>
          <p:cNvPr id="10" name="Picture 2" descr="HG1">
            <a:extLst>
              <a:ext uri="{FF2B5EF4-FFF2-40B4-BE49-F238E27FC236}">
                <a16:creationId xmlns:a16="http://schemas.microsoft.com/office/drawing/2014/main" id="{FE448E67-03A9-4A97-827B-AFB8475E336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9867" t="39897" r="19867" b="45895"/>
          <a:stretch>
            <a:fillRect/>
          </a:stretch>
        </p:blipFill>
        <p:spPr bwMode="auto">
          <a:xfrm>
            <a:off x="757158" y="1576450"/>
            <a:ext cx="3505200" cy="584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extLst>
      <p:ext uri="{BB962C8B-B14F-4D97-AF65-F5344CB8AC3E}">
        <p14:creationId xmlns:p14="http://schemas.microsoft.com/office/powerpoint/2010/main" val="200915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6222" y="996379"/>
            <a:ext cx="6891561" cy="482466"/>
          </a:xfrm>
        </p:spPr>
        <p:txBody>
          <a:bodyPr/>
          <a:lstStyle/>
          <a:p>
            <a:r>
              <a:rPr lang="en-CA" dirty="0"/>
              <a:t>introduction</a:t>
            </a:r>
            <a:endParaRPr lang="en-US" dirty="0"/>
          </a:p>
        </p:txBody>
      </p:sp>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2</a:t>
            </a:fld>
            <a:endParaRPr lang="en-US"/>
          </a:p>
        </p:txBody>
      </p:sp>
      <p:sp>
        <p:nvSpPr>
          <p:cNvPr id="8" name="Text Placeholder 7">
            <a:extLst>
              <a:ext uri="{FF2B5EF4-FFF2-40B4-BE49-F238E27FC236}">
                <a16:creationId xmlns:a16="http://schemas.microsoft.com/office/drawing/2014/main" id="{DE3413D2-7CEC-452D-8B71-083731A22FA7}"/>
              </a:ext>
            </a:extLst>
          </p:cNvPr>
          <p:cNvSpPr>
            <a:spLocks noGrp="1"/>
          </p:cNvSpPr>
          <p:nvPr>
            <p:ph type="body" idx="1"/>
          </p:nvPr>
        </p:nvSpPr>
        <p:spPr>
          <a:xfrm>
            <a:off x="1092199" y="1547956"/>
            <a:ext cx="7674917" cy="594134"/>
          </a:xfrm>
        </p:spPr>
        <p:txBody>
          <a:bodyPr>
            <a:normAutofit/>
          </a:bodyPr>
          <a:lstStyle/>
          <a:p>
            <a:pPr marL="228600">
              <a:lnSpc>
                <a:spcPct val="150000"/>
              </a:lnSpc>
              <a:buClr>
                <a:schemeClr val="tx1"/>
              </a:buClr>
            </a:pPr>
            <a:r>
              <a:rPr lang="en-US" sz="2400" b="1" dirty="0"/>
              <a:t>Slips, Trips and Falls – Winter Weather</a:t>
            </a:r>
          </a:p>
        </p:txBody>
      </p:sp>
      <p:sp>
        <p:nvSpPr>
          <p:cNvPr id="6" name="Text Placeholder 7">
            <a:extLst>
              <a:ext uri="{FF2B5EF4-FFF2-40B4-BE49-F238E27FC236}">
                <a16:creationId xmlns:a16="http://schemas.microsoft.com/office/drawing/2014/main" id="{39B5C512-9B40-45ED-8478-2EFA384F98D1}"/>
              </a:ext>
            </a:extLst>
          </p:cNvPr>
          <p:cNvSpPr txBox="1">
            <a:spLocks/>
          </p:cNvSpPr>
          <p:nvPr/>
        </p:nvSpPr>
        <p:spPr>
          <a:xfrm>
            <a:off x="1022865" y="2211201"/>
            <a:ext cx="7528161" cy="3444011"/>
          </a:xfrm>
          <a:prstGeom prst="rect">
            <a:avLst/>
          </a:prstGeom>
        </p:spPr>
        <p:txBody>
          <a:bodyPr vert="horz" lIns="0" tIns="45720" rIns="91440" bIns="45720" rtlCol="0" anchor="t" anchorCtr="0">
            <a:normAutofit/>
          </a:bodyPr>
          <a:lstStyle>
            <a:lvl1pPr marL="0" indent="0" algn="l" defTabSz="457200" rtl="0" eaLnBrk="1" latinLnBrk="0" hangingPunct="1">
              <a:spcBef>
                <a:spcPct val="20000"/>
              </a:spcBef>
              <a:buClr>
                <a:srgbClr val="F5F019"/>
              </a:buClr>
              <a:buSzPct val="70000"/>
              <a:buFont typeface="Lucida Grande"/>
              <a:buNone/>
              <a:defRPr sz="1400" b="0" i="0" kern="1200">
                <a:solidFill>
                  <a:srgbClr val="00002F"/>
                </a:solidFill>
                <a:latin typeface="Trebuchet MS" panose="020B0603020202020204" pitchFamily="34" charset="0"/>
                <a:ea typeface="+mn-ea"/>
                <a:cs typeface="+mn-cs"/>
              </a:defRPr>
            </a:lvl1pPr>
            <a:lvl2pPr marL="457200" indent="0" algn="l" defTabSz="457200" rtl="0" eaLnBrk="1" latinLnBrk="0" hangingPunct="1">
              <a:spcBef>
                <a:spcPct val="20000"/>
              </a:spcBef>
              <a:buClr>
                <a:srgbClr val="F5F019"/>
              </a:buClr>
              <a:buSzPct val="70000"/>
              <a:buFont typeface="Lucida Grande"/>
              <a:buNone/>
              <a:defRPr sz="1800" b="0" i="0" kern="1200">
                <a:solidFill>
                  <a:schemeClr val="tx1">
                    <a:tint val="75000"/>
                  </a:schemeClr>
                </a:solidFill>
                <a:latin typeface="Trebuchet MS" panose="020B0603020202020204" pitchFamily="34" charset="0"/>
                <a:ea typeface="+mn-ea"/>
                <a:cs typeface="+mn-cs"/>
              </a:defRPr>
            </a:lvl2pPr>
            <a:lvl3pPr marL="914400" indent="0" algn="l" defTabSz="457200" rtl="0" eaLnBrk="1" latinLnBrk="0" hangingPunct="1">
              <a:spcBef>
                <a:spcPct val="20000"/>
              </a:spcBef>
              <a:buClr>
                <a:srgbClr val="005295"/>
              </a:buClr>
              <a:buSzPct val="70000"/>
              <a:buFont typeface="Lucida Grande"/>
              <a:buNone/>
              <a:defRPr sz="1600" b="0" i="0" kern="1200">
                <a:solidFill>
                  <a:schemeClr val="tx1">
                    <a:tint val="75000"/>
                  </a:schemeClr>
                </a:solidFill>
                <a:latin typeface="Trebuchet MS" panose="020B0603020202020204" pitchFamily="34" charset="0"/>
                <a:ea typeface="+mn-ea"/>
                <a:cs typeface="+mn-cs"/>
              </a:defRPr>
            </a:lvl3pPr>
            <a:lvl4pPr marL="13716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4pPr>
            <a:lvl5pPr marL="18288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571500" indent="-285750">
              <a:buClr>
                <a:schemeClr val="tx1"/>
              </a:buClr>
              <a:buFont typeface="Arial" panose="020B0604020202020204" pitchFamily="34" charset="0"/>
              <a:buChar char="•"/>
            </a:pPr>
            <a:r>
              <a:rPr lang="en-US" sz="1800" dirty="0">
                <a:solidFill>
                  <a:schemeClr val="tx2">
                    <a:lumMod val="50000"/>
                  </a:schemeClr>
                </a:solidFill>
              </a:rPr>
              <a:t>As we enter into the season where our organizations slips, trips and falls are at their peak, we wanted to put some focus on prevention.</a:t>
            </a:r>
          </a:p>
          <a:p>
            <a:pPr marL="571500" indent="-285750">
              <a:buClr>
                <a:schemeClr val="tx1"/>
              </a:buClr>
              <a:buFont typeface="Arial" panose="020B0604020202020204" pitchFamily="34" charset="0"/>
              <a:buChar char="•"/>
            </a:pPr>
            <a:endParaRPr lang="en-US" sz="1800" dirty="0">
              <a:solidFill>
                <a:schemeClr val="tx2">
                  <a:lumMod val="50000"/>
                </a:schemeClr>
              </a:solidFill>
            </a:endParaRPr>
          </a:p>
          <a:p>
            <a:pPr marL="571500" indent="-285750">
              <a:buClr>
                <a:schemeClr val="tx1"/>
              </a:buClr>
              <a:buFont typeface="Arial" panose="020B0604020202020204" pitchFamily="34" charset="0"/>
              <a:buChar char="•"/>
            </a:pPr>
            <a:r>
              <a:rPr lang="en-US" sz="1800" dirty="0">
                <a:solidFill>
                  <a:schemeClr val="tx2">
                    <a:lumMod val="50000"/>
                  </a:schemeClr>
                </a:solidFill>
              </a:rPr>
              <a:t>The Get a Grip on Safety program has been designed to provide that focus.</a:t>
            </a:r>
          </a:p>
          <a:p>
            <a:pPr marL="571500" indent="-285750">
              <a:buClr>
                <a:schemeClr val="tx1"/>
              </a:buClr>
              <a:buFont typeface="Arial" panose="020B0604020202020204" pitchFamily="34" charset="0"/>
              <a:buChar char="•"/>
            </a:pPr>
            <a:endParaRPr lang="en-US" sz="1800" dirty="0">
              <a:solidFill>
                <a:schemeClr val="tx2">
                  <a:lumMod val="50000"/>
                </a:schemeClr>
              </a:solidFill>
            </a:endParaRPr>
          </a:p>
          <a:p>
            <a:pPr marL="571500" indent="-285750">
              <a:buClr>
                <a:schemeClr val="tx1"/>
              </a:buClr>
              <a:buFont typeface="Arial" panose="020B0604020202020204" pitchFamily="34" charset="0"/>
              <a:buChar char="•"/>
            </a:pPr>
            <a:r>
              <a:rPr lang="en-US" sz="1800" dirty="0">
                <a:solidFill>
                  <a:schemeClr val="tx2">
                    <a:lumMod val="50000"/>
                  </a:schemeClr>
                </a:solidFill>
              </a:rPr>
              <a:t>As a team please walk through the following slides and encourage awareness and action for prevention!</a:t>
            </a:r>
          </a:p>
          <a:p>
            <a:pPr marL="285750">
              <a:buClr>
                <a:schemeClr val="tx1"/>
              </a:buClr>
            </a:pPr>
            <a:endParaRPr lang="en-US" sz="1600" dirty="0"/>
          </a:p>
        </p:txBody>
      </p:sp>
    </p:spTree>
    <p:extLst>
      <p:ext uri="{BB962C8B-B14F-4D97-AF65-F5344CB8AC3E}">
        <p14:creationId xmlns:p14="http://schemas.microsoft.com/office/powerpoint/2010/main" val="30408064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20</a:t>
            </a:fld>
            <a:endParaRPr lang="en-US"/>
          </a:p>
        </p:txBody>
      </p:sp>
      <p:sp>
        <p:nvSpPr>
          <p:cNvPr id="12" name="Content Placeholder 2">
            <a:extLst>
              <a:ext uri="{FF2B5EF4-FFF2-40B4-BE49-F238E27FC236}">
                <a16:creationId xmlns:a16="http://schemas.microsoft.com/office/drawing/2014/main" id="{7F72A967-5B9C-4D47-AC38-F798F9297D44}"/>
              </a:ext>
            </a:extLst>
          </p:cNvPr>
          <p:cNvSpPr txBox="1">
            <a:spLocks/>
          </p:cNvSpPr>
          <p:nvPr/>
        </p:nvSpPr>
        <p:spPr>
          <a:xfrm>
            <a:off x="687754" y="1511612"/>
            <a:ext cx="8196602" cy="1458975"/>
          </a:xfrm>
          <a:prstGeom prst="rect">
            <a:avLst/>
          </a:prstGeom>
        </p:spPr>
        <p:txBody>
          <a:bodyPr vert="horz" lIns="0" tIns="45720" rIns="91440" bIns="45720" rtlCol="0" anchor="t" anchorCtr="0">
            <a:normAutofit/>
          </a:bodyPr>
          <a:lstStyle>
            <a:lvl1pPr marL="0" indent="0" algn="l" defTabSz="457200" rtl="0" eaLnBrk="1" latinLnBrk="0" hangingPunct="1">
              <a:spcBef>
                <a:spcPct val="20000"/>
              </a:spcBef>
              <a:buClr>
                <a:srgbClr val="F5F019"/>
              </a:buClr>
              <a:buSzPct val="70000"/>
              <a:buFont typeface="Lucida Grande"/>
              <a:buNone/>
              <a:defRPr sz="1400" b="0" i="0" kern="1200">
                <a:solidFill>
                  <a:srgbClr val="00002F"/>
                </a:solidFill>
                <a:latin typeface="Trebuchet MS" panose="020B0603020202020204" pitchFamily="34" charset="0"/>
                <a:ea typeface="+mn-ea"/>
                <a:cs typeface="+mn-cs"/>
              </a:defRPr>
            </a:lvl1pPr>
            <a:lvl2pPr marL="457200" indent="0" algn="l" defTabSz="457200" rtl="0" eaLnBrk="1" latinLnBrk="0" hangingPunct="1">
              <a:spcBef>
                <a:spcPct val="20000"/>
              </a:spcBef>
              <a:buClr>
                <a:srgbClr val="F5F019"/>
              </a:buClr>
              <a:buSzPct val="70000"/>
              <a:buFont typeface="Lucida Grande"/>
              <a:buNone/>
              <a:defRPr sz="1800" b="0" i="0" kern="1200">
                <a:solidFill>
                  <a:schemeClr val="tx1">
                    <a:tint val="75000"/>
                  </a:schemeClr>
                </a:solidFill>
                <a:latin typeface="Trebuchet MS" panose="020B0603020202020204" pitchFamily="34" charset="0"/>
                <a:ea typeface="+mn-ea"/>
                <a:cs typeface="+mn-cs"/>
              </a:defRPr>
            </a:lvl2pPr>
            <a:lvl3pPr marL="914400" indent="0" algn="l" defTabSz="457200" rtl="0" eaLnBrk="1" latinLnBrk="0" hangingPunct="1">
              <a:spcBef>
                <a:spcPct val="20000"/>
              </a:spcBef>
              <a:buClr>
                <a:srgbClr val="005295"/>
              </a:buClr>
              <a:buSzPct val="70000"/>
              <a:buFont typeface="Lucida Grande"/>
              <a:buNone/>
              <a:defRPr sz="1600" b="0" i="0" kern="1200">
                <a:solidFill>
                  <a:schemeClr val="tx1">
                    <a:tint val="75000"/>
                  </a:schemeClr>
                </a:solidFill>
                <a:latin typeface="Trebuchet MS" panose="020B0603020202020204" pitchFamily="34" charset="0"/>
                <a:ea typeface="+mn-ea"/>
                <a:cs typeface="+mn-cs"/>
              </a:defRPr>
            </a:lvl3pPr>
            <a:lvl4pPr marL="13716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4pPr>
            <a:lvl5pPr marL="18288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r>
              <a:rPr lang="en-US" sz="4200" b="1" dirty="0">
                <a:solidFill>
                  <a:srgbClr val="1C5B98"/>
                </a:solidFill>
              </a:rPr>
              <a:t>Optional Strap Kit available for:</a:t>
            </a:r>
          </a:p>
          <a:p>
            <a:r>
              <a:rPr lang="en-US" dirty="0"/>
              <a:t>* Strap kit to be used when between sizes or for greater security to prevent falling off</a:t>
            </a:r>
          </a:p>
        </p:txBody>
      </p:sp>
      <p:pic>
        <p:nvPicPr>
          <p:cNvPr id="13" name="Picture 3" descr="BX000317022100">
            <a:extLst>
              <a:ext uri="{FF2B5EF4-FFF2-40B4-BE49-F238E27FC236}">
                <a16:creationId xmlns:a16="http://schemas.microsoft.com/office/drawing/2014/main" id="{5E3D64FD-5E04-4436-A073-8EE1EFF7B67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60946" y="3429000"/>
            <a:ext cx="3344333" cy="2013225"/>
          </a:xfrm>
          <a:prstGeom prst="rect">
            <a:avLst/>
          </a:prstGeom>
          <a:noFill/>
          <a:ln w="3175" algn="in">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4" name="Picture 6" descr="altragrips lite">
            <a:extLst>
              <a:ext uri="{FF2B5EF4-FFF2-40B4-BE49-F238E27FC236}">
                <a16:creationId xmlns:a16="http://schemas.microsoft.com/office/drawing/2014/main" id="{95BBFAA2-0A64-497D-9461-FF3261CD0D4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1692" y="2821073"/>
            <a:ext cx="3774734" cy="5879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5" name="Picture 7" descr="grips_lite">
            <a:extLst>
              <a:ext uri="{FF2B5EF4-FFF2-40B4-BE49-F238E27FC236}">
                <a16:creationId xmlns:a16="http://schemas.microsoft.com/office/drawing/2014/main" id="{4AA35D65-BFC4-4630-B588-FAADFEE1283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1212" y="3630062"/>
            <a:ext cx="2701511" cy="5574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6" name="Picture 8" descr="grip-x">
            <a:extLst>
              <a:ext uri="{FF2B5EF4-FFF2-40B4-BE49-F238E27FC236}">
                <a16:creationId xmlns:a16="http://schemas.microsoft.com/office/drawing/2014/main" id="{01060A98-01FC-4420-A512-16000D0E840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3746" y="4268873"/>
            <a:ext cx="2140050" cy="5435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7" name="Picture 9" descr="sparespike_highres_wdropshadow">
            <a:extLst>
              <a:ext uri="{FF2B5EF4-FFF2-40B4-BE49-F238E27FC236}">
                <a16:creationId xmlns:a16="http://schemas.microsoft.com/office/drawing/2014/main" id="{62FB500A-86D2-4DA6-B9E7-865673623EC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t="28653" b="28654"/>
          <a:stretch>
            <a:fillRect/>
          </a:stretch>
        </p:blipFill>
        <p:spPr bwMode="auto">
          <a:xfrm>
            <a:off x="886452" y="5030873"/>
            <a:ext cx="2582731" cy="59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extLst>
      <p:ext uri="{BB962C8B-B14F-4D97-AF65-F5344CB8AC3E}">
        <p14:creationId xmlns:p14="http://schemas.microsoft.com/office/powerpoint/2010/main" val="29828487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6222" y="996379"/>
            <a:ext cx="6891561" cy="482466"/>
          </a:xfrm>
        </p:spPr>
        <p:txBody>
          <a:bodyPr/>
          <a:lstStyle/>
          <a:p>
            <a:r>
              <a:rPr lang="en-CA" dirty="0"/>
              <a:t>Transition zones and walkways</a:t>
            </a:r>
            <a:endParaRPr lang="en-US" dirty="0"/>
          </a:p>
        </p:txBody>
      </p:sp>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3</a:t>
            </a:fld>
            <a:endParaRPr lang="en-US"/>
          </a:p>
        </p:txBody>
      </p:sp>
      <p:sp>
        <p:nvSpPr>
          <p:cNvPr id="8" name="Text Placeholder 7">
            <a:extLst>
              <a:ext uri="{FF2B5EF4-FFF2-40B4-BE49-F238E27FC236}">
                <a16:creationId xmlns:a16="http://schemas.microsoft.com/office/drawing/2014/main" id="{DE3413D2-7CEC-452D-8B71-083731A22FA7}"/>
              </a:ext>
            </a:extLst>
          </p:cNvPr>
          <p:cNvSpPr>
            <a:spLocks noGrp="1"/>
          </p:cNvSpPr>
          <p:nvPr>
            <p:ph type="body" idx="1"/>
          </p:nvPr>
        </p:nvSpPr>
        <p:spPr>
          <a:xfrm>
            <a:off x="1022865" y="1776534"/>
            <a:ext cx="7674917" cy="594134"/>
          </a:xfrm>
        </p:spPr>
        <p:txBody>
          <a:bodyPr>
            <a:normAutofit/>
          </a:bodyPr>
          <a:lstStyle/>
          <a:p>
            <a:pPr marL="228600">
              <a:lnSpc>
                <a:spcPct val="150000"/>
              </a:lnSpc>
              <a:buClr>
                <a:schemeClr val="tx1"/>
              </a:buClr>
            </a:pPr>
            <a:r>
              <a:rPr lang="en-US" sz="2000" dirty="0"/>
              <a:t>What are Transition Zones and Walkways?</a:t>
            </a:r>
          </a:p>
        </p:txBody>
      </p:sp>
      <p:sp>
        <p:nvSpPr>
          <p:cNvPr id="6" name="Text Placeholder 7">
            <a:extLst>
              <a:ext uri="{FF2B5EF4-FFF2-40B4-BE49-F238E27FC236}">
                <a16:creationId xmlns:a16="http://schemas.microsoft.com/office/drawing/2014/main" id="{39B5C512-9B40-45ED-8478-2EFA384F98D1}"/>
              </a:ext>
            </a:extLst>
          </p:cNvPr>
          <p:cNvSpPr txBox="1">
            <a:spLocks/>
          </p:cNvSpPr>
          <p:nvPr/>
        </p:nvSpPr>
        <p:spPr>
          <a:xfrm>
            <a:off x="3826932" y="2588903"/>
            <a:ext cx="4724093" cy="1365954"/>
          </a:xfrm>
          <a:prstGeom prst="rect">
            <a:avLst/>
          </a:prstGeom>
        </p:spPr>
        <p:txBody>
          <a:bodyPr vert="horz" lIns="0" tIns="45720" rIns="91440" bIns="45720" rtlCol="0" anchor="t" anchorCtr="0">
            <a:normAutofit lnSpcReduction="10000"/>
          </a:bodyPr>
          <a:lstStyle>
            <a:lvl1pPr marL="0" indent="0" algn="l" defTabSz="457200" rtl="0" eaLnBrk="1" latinLnBrk="0" hangingPunct="1">
              <a:spcBef>
                <a:spcPct val="20000"/>
              </a:spcBef>
              <a:buClr>
                <a:srgbClr val="F5F019"/>
              </a:buClr>
              <a:buSzPct val="70000"/>
              <a:buFont typeface="Lucida Grande"/>
              <a:buNone/>
              <a:defRPr sz="1400" b="0" i="0" kern="1200">
                <a:solidFill>
                  <a:srgbClr val="00002F"/>
                </a:solidFill>
                <a:latin typeface="Trebuchet MS" panose="020B0603020202020204" pitchFamily="34" charset="0"/>
                <a:ea typeface="+mn-ea"/>
                <a:cs typeface="+mn-cs"/>
              </a:defRPr>
            </a:lvl1pPr>
            <a:lvl2pPr marL="457200" indent="0" algn="l" defTabSz="457200" rtl="0" eaLnBrk="1" latinLnBrk="0" hangingPunct="1">
              <a:spcBef>
                <a:spcPct val="20000"/>
              </a:spcBef>
              <a:buClr>
                <a:srgbClr val="F5F019"/>
              </a:buClr>
              <a:buSzPct val="70000"/>
              <a:buFont typeface="Lucida Grande"/>
              <a:buNone/>
              <a:defRPr sz="1800" b="0" i="0" kern="1200">
                <a:solidFill>
                  <a:schemeClr val="tx1">
                    <a:tint val="75000"/>
                  </a:schemeClr>
                </a:solidFill>
                <a:latin typeface="Trebuchet MS" panose="020B0603020202020204" pitchFamily="34" charset="0"/>
                <a:ea typeface="+mn-ea"/>
                <a:cs typeface="+mn-cs"/>
              </a:defRPr>
            </a:lvl2pPr>
            <a:lvl3pPr marL="914400" indent="0" algn="l" defTabSz="457200" rtl="0" eaLnBrk="1" latinLnBrk="0" hangingPunct="1">
              <a:spcBef>
                <a:spcPct val="20000"/>
              </a:spcBef>
              <a:buClr>
                <a:srgbClr val="005295"/>
              </a:buClr>
              <a:buSzPct val="70000"/>
              <a:buFont typeface="Lucida Grande"/>
              <a:buNone/>
              <a:defRPr sz="1600" b="0" i="0" kern="1200">
                <a:solidFill>
                  <a:schemeClr val="tx1">
                    <a:tint val="75000"/>
                  </a:schemeClr>
                </a:solidFill>
                <a:latin typeface="Trebuchet MS" panose="020B0603020202020204" pitchFamily="34" charset="0"/>
                <a:ea typeface="+mn-ea"/>
                <a:cs typeface="+mn-cs"/>
              </a:defRPr>
            </a:lvl3pPr>
            <a:lvl4pPr marL="13716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4pPr>
            <a:lvl5pPr marL="18288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285750">
              <a:buClr>
                <a:schemeClr val="tx1"/>
              </a:buClr>
            </a:pPr>
            <a:r>
              <a:rPr lang="en-US" sz="1800" b="1" dirty="0">
                <a:solidFill>
                  <a:schemeClr val="tx2">
                    <a:lumMod val="50000"/>
                  </a:schemeClr>
                </a:solidFill>
              </a:rPr>
              <a:t>Transition Zones</a:t>
            </a:r>
          </a:p>
          <a:p>
            <a:pPr marL="285750">
              <a:buClr>
                <a:schemeClr val="tx1"/>
              </a:buClr>
            </a:pPr>
            <a:r>
              <a:rPr lang="en-US" altLang="en-US" sz="1600" dirty="0">
                <a:solidFill>
                  <a:schemeClr val="tx2">
                    <a:lumMod val="60000"/>
                    <a:lumOff val="40000"/>
                  </a:schemeClr>
                </a:solidFill>
              </a:rPr>
              <a:t>An example of a transition zone is moving from one surface from another, like from rug to tile in the office or from concrete to steel grading at a worksite.</a:t>
            </a:r>
          </a:p>
          <a:p>
            <a:pPr marL="285750">
              <a:buClr>
                <a:schemeClr val="tx1"/>
              </a:buClr>
            </a:pPr>
            <a:endParaRPr lang="en-US" sz="1600" dirty="0"/>
          </a:p>
        </p:txBody>
      </p:sp>
      <p:sp>
        <p:nvSpPr>
          <p:cNvPr id="7" name="Text Placeholder 7">
            <a:extLst>
              <a:ext uri="{FF2B5EF4-FFF2-40B4-BE49-F238E27FC236}">
                <a16:creationId xmlns:a16="http://schemas.microsoft.com/office/drawing/2014/main" id="{318691A9-9A6C-40A3-A382-C98505B03752}"/>
              </a:ext>
            </a:extLst>
          </p:cNvPr>
          <p:cNvSpPr txBox="1">
            <a:spLocks/>
          </p:cNvSpPr>
          <p:nvPr/>
        </p:nvSpPr>
        <p:spPr>
          <a:xfrm>
            <a:off x="3826933" y="4305146"/>
            <a:ext cx="4724093" cy="1365954"/>
          </a:xfrm>
          <a:prstGeom prst="rect">
            <a:avLst/>
          </a:prstGeom>
        </p:spPr>
        <p:txBody>
          <a:bodyPr vert="horz" lIns="0" tIns="45720" rIns="91440" bIns="45720" rtlCol="0" anchor="t" anchorCtr="0">
            <a:normAutofit/>
          </a:bodyPr>
          <a:lstStyle>
            <a:lvl1pPr marL="0" indent="0" algn="l" defTabSz="457200" rtl="0" eaLnBrk="1" latinLnBrk="0" hangingPunct="1">
              <a:spcBef>
                <a:spcPct val="20000"/>
              </a:spcBef>
              <a:buClr>
                <a:srgbClr val="F5F019"/>
              </a:buClr>
              <a:buSzPct val="70000"/>
              <a:buFont typeface="Lucida Grande"/>
              <a:buNone/>
              <a:defRPr sz="1400" b="0" i="0" kern="1200">
                <a:solidFill>
                  <a:srgbClr val="00002F"/>
                </a:solidFill>
                <a:latin typeface="Trebuchet MS" panose="020B0603020202020204" pitchFamily="34" charset="0"/>
                <a:ea typeface="+mn-ea"/>
                <a:cs typeface="+mn-cs"/>
              </a:defRPr>
            </a:lvl1pPr>
            <a:lvl2pPr marL="457200" indent="0" algn="l" defTabSz="457200" rtl="0" eaLnBrk="1" latinLnBrk="0" hangingPunct="1">
              <a:spcBef>
                <a:spcPct val="20000"/>
              </a:spcBef>
              <a:buClr>
                <a:srgbClr val="F5F019"/>
              </a:buClr>
              <a:buSzPct val="70000"/>
              <a:buFont typeface="Lucida Grande"/>
              <a:buNone/>
              <a:defRPr sz="1800" b="0" i="0" kern="1200">
                <a:solidFill>
                  <a:schemeClr val="tx1">
                    <a:tint val="75000"/>
                  </a:schemeClr>
                </a:solidFill>
                <a:latin typeface="Trebuchet MS" panose="020B0603020202020204" pitchFamily="34" charset="0"/>
                <a:ea typeface="+mn-ea"/>
                <a:cs typeface="+mn-cs"/>
              </a:defRPr>
            </a:lvl2pPr>
            <a:lvl3pPr marL="914400" indent="0" algn="l" defTabSz="457200" rtl="0" eaLnBrk="1" latinLnBrk="0" hangingPunct="1">
              <a:spcBef>
                <a:spcPct val="20000"/>
              </a:spcBef>
              <a:buClr>
                <a:srgbClr val="005295"/>
              </a:buClr>
              <a:buSzPct val="70000"/>
              <a:buFont typeface="Lucida Grande"/>
              <a:buNone/>
              <a:defRPr sz="1600" b="0" i="0" kern="1200">
                <a:solidFill>
                  <a:schemeClr val="tx1">
                    <a:tint val="75000"/>
                  </a:schemeClr>
                </a:solidFill>
                <a:latin typeface="Trebuchet MS" panose="020B0603020202020204" pitchFamily="34" charset="0"/>
                <a:ea typeface="+mn-ea"/>
                <a:cs typeface="+mn-cs"/>
              </a:defRPr>
            </a:lvl3pPr>
            <a:lvl4pPr marL="13716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4pPr>
            <a:lvl5pPr marL="18288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285750">
              <a:buClr>
                <a:schemeClr val="tx1"/>
              </a:buClr>
            </a:pPr>
            <a:r>
              <a:rPr lang="en-US" sz="1800" b="1" dirty="0">
                <a:solidFill>
                  <a:schemeClr val="tx2">
                    <a:lumMod val="50000"/>
                  </a:schemeClr>
                </a:solidFill>
              </a:rPr>
              <a:t>Walkway</a:t>
            </a:r>
          </a:p>
          <a:p>
            <a:pPr marL="285750">
              <a:buClr>
                <a:schemeClr val="tx1"/>
              </a:buClr>
            </a:pPr>
            <a:r>
              <a:rPr lang="en-US" altLang="en-US" sz="1600" dirty="0">
                <a:solidFill>
                  <a:schemeClr val="tx2">
                    <a:lumMod val="60000"/>
                    <a:lumOff val="40000"/>
                  </a:schemeClr>
                </a:solidFill>
              </a:rPr>
              <a:t>An example of a walkway is an identified pathway that is regularly used to get from Point A to Point B</a:t>
            </a:r>
          </a:p>
          <a:p>
            <a:pPr marL="285750">
              <a:buClr>
                <a:schemeClr val="tx1"/>
              </a:buClr>
            </a:pPr>
            <a:endParaRPr lang="en-US" sz="1600" dirty="0"/>
          </a:p>
        </p:txBody>
      </p:sp>
      <p:pic>
        <p:nvPicPr>
          <p:cNvPr id="9" name="Picture 8" descr="C:\Users\mgauley\Desktop\Safety Moments\Pics\All Pics\IMG_6045.JPG">
            <a:extLst>
              <a:ext uri="{FF2B5EF4-FFF2-40B4-BE49-F238E27FC236}">
                <a16:creationId xmlns:a16="http://schemas.microsoft.com/office/drawing/2014/main" id="{A232227E-9C7A-4182-BAAD-893EC7BBED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2512" y="4273675"/>
            <a:ext cx="2260070" cy="153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C:\Users\mgauley\Desktop\Safety Moments\Pics\All Pics\IMG_5868.JPG">
            <a:extLst>
              <a:ext uri="{FF2B5EF4-FFF2-40B4-BE49-F238E27FC236}">
                <a16:creationId xmlns:a16="http://schemas.microsoft.com/office/drawing/2014/main" id="{A2150C1C-57BD-4AAC-834B-32B9DB69B7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2512" y="2447752"/>
            <a:ext cx="2260070" cy="1507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70691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6222" y="996379"/>
            <a:ext cx="7258756" cy="482466"/>
          </a:xfrm>
        </p:spPr>
        <p:txBody>
          <a:bodyPr>
            <a:normAutofit/>
          </a:bodyPr>
          <a:lstStyle/>
          <a:p>
            <a:r>
              <a:rPr lang="en-CA" dirty="0"/>
              <a:t>Transition zones and walkways</a:t>
            </a:r>
            <a:endParaRPr lang="en-US" dirty="0"/>
          </a:p>
        </p:txBody>
      </p:sp>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4</a:t>
            </a:fld>
            <a:endParaRPr lang="en-US"/>
          </a:p>
        </p:txBody>
      </p:sp>
      <p:sp>
        <p:nvSpPr>
          <p:cNvPr id="8" name="Text Placeholder 7">
            <a:extLst>
              <a:ext uri="{FF2B5EF4-FFF2-40B4-BE49-F238E27FC236}">
                <a16:creationId xmlns:a16="http://schemas.microsoft.com/office/drawing/2014/main" id="{DE3413D2-7CEC-452D-8B71-083731A22FA7}"/>
              </a:ext>
            </a:extLst>
          </p:cNvPr>
          <p:cNvSpPr>
            <a:spLocks noGrp="1"/>
          </p:cNvSpPr>
          <p:nvPr>
            <p:ph type="body" idx="1"/>
          </p:nvPr>
        </p:nvSpPr>
        <p:spPr>
          <a:xfrm>
            <a:off x="1022865" y="1584620"/>
            <a:ext cx="7674917" cy="4048533"/>
          </a:xfrm>
        </p:spPr>
        <p:txBody>
          <a:bodyPr>
            <a:normAutofit lnSpcReduction="10000"/>
          </a:bodyPr>
          <a:lstStyle/>
          <a:p>
            <a:pPr>
              <a:defRPr/>
            </a:pPr>
            <a:r>
              <a:rPr lang="en-CA" sz="2800" dirty="0"/>
              <a:t>How do we protect ourselves?   </a:t>
            </a:r>
            <a:r>
              <a:rPr lang="en-CA" sz="2800" dirty="0">
                <a:solidFill>
                  <a:schemeClr val="tx2">
                    <a:lumMod val="60000"/>
                    <a:lumOff val="40000"/>
                  </a:schemeClr>
                </a:solidFill>
              </a:rPr>
              <a:t>Identify</a:t>
            </a:r>
            <a:br>
              <a:rPr lang="en-CA" dirty="0"/>
            </a:br>
            <a:endParaRPr lang="en-US" sz="1900" dirty="0"/>
          </a:p>
          <a:p>
            <a:pPr>
              <a:defRPr/>
            </a:pPr>
            <a:r>
              <a:rPr lang="en-US" sz="1900" dirty="0"/>
              <a:t>Know when you are going through a transition zone and protect yourself by:</a:t>
            </a:r>
          </a:p>
          <a:p>
            <a:pPr marL="742950" lvl="1" indent="-285750">
              <a:buClr>
                <a:srgbClr val="00002F"/>
              </a:buClr>
              <a:buFont typeface="Arial" panose="020B0604020202020204" pitchFamily="34" charset="0"/>
              <a:buChar char="•"/>
              <a:defRPr/>
            </a:pPr>
            <a:r>
              <a:rPr lang="en-US" sz="1700" dirty="0">
                <a:solidFill>
                  <a:srgbClr val="00002F"/>
                </a:solidFill>
              </a:rPr>
              <a:t>Staying alert</a:t>
            </a:r>
          </a:p>
          <a:p>
            <a:pPr marL="742950" lvl="1" indent="-285750">
              <a:buClr>
                <a:srgbClr val="00002F"/>
              </a:buClr>
              <a:buFont typeface="Arial" panose="020B0604020202020204" pitchFamily="34" charset="0"/>
              <a:buChar char="•"/>
              <a:defRPr/>
            </a:pPr>
            <a:r>
              <a:rPr lang="en-US" sz="1700" dirty="0">
                <a:solidFill>
                  <a:srgbClr val="00002F"/>
                </a:solidFill>
              </a:rPr>
              <a:t>Monitoring your surroundings, both near and far for upcoming changes</a:t>
            </a:r>
          </a:p>
          <a:p>
            <a:pPr marL="742950" lvl="1" indent="-285750">
              <a:buClr>
                <a:srgbClr val="00002F"/>
              </a:buClr>
              <a:buFont typeface="Arial" panose="020B0604020202020204" pitchFamily="34" charset="0"/>
              <a:buChar char="•"/>
              <a:defRPr/>
            </a:pPr>
            <a:r>
              <a:rPr lang="en-US" sz="1700" dirty="0">
                <a:solidFill>
                  <a:srgbClr val="00002F"/>
                </a:solidFill>
              </a:rPr>
              <a:t>Paying attention and not rushing so you don’t miss hazards</a:t>
            </a:r>
          </a:p>
          <a:p>
            <a:pPr marL="742950" lvl="1" indent="-285750">
              <a:buClr>
                <a:srgbClr val="00002F"/>
              </a:buClr>
              <a:buFont typeface="Arial" panose="020B0604020202020204" pitchFamily="34" charset="0"/>
              <a:buChar char="•"/>
              <a:defRPr/>
            </a:pPr>
            <a:r>
              <a:rPr lang="en-US" sz="1700" dirty="0">
                <a:solidFill>
                  <a:srgbClr val="00002F"/>
                </a:solidFill>
              </a:rPr>
              <a:t>Being aware when moving from one surface to another, and testing when unsure</a:t>
            </a:r>
          </a:p>
          <a:p>
            <a:pPr marL="742950" lvl="1" indent="-285750">
              <a:buClr>
                <a:srgbClr val="00002F"/>
              </a:buClr>
              <a:buFont typeface="Arial" panose="020B0604020202020204" pitchFamily="34" charset="0"/>
              <a:buChar char="•"/>
              <a:defRPr/>
            </a:pPr>
            <a:r>
              <a:rPr lang="en-US" sz="1700" dirty="0">
                <a:solidFill>
                  <a:srgbClr val="00002F"/>
                </a:solidFill>
              </a:rPr>
              <a:t>Remembering that walking is working</a:t>
            </a:r>
          </a:p>
          <a:p>
            <a:pPr lvl="1">
              <a:defRPr/>
            </a:pPr>
            <a:endParaRPr lang="en-US" sz="1900" dirty="0">
              <a:solidFill>
                <a:srgbClr val="00002F"/>
              </a:solidFill>
            </a:endParaRPr>
          </a:p>
          <a:p>
            <a:pPr>
              <a:defRPr/>
            </a:pPr>
            <a:r>
              <a:rPr lang="en-US" sz="1900" dirty="0"/>
              <a:t>Be aware of uneven walkways:</a:t>
            </a:r>
          </a:p>
          <a:p>
            <a:pPr marL="742950" lvl="1" indent="-285750">
              <a:buClr>
                <a:srgbClr val="00002F"/>
              </a:buClr>
              <a:buFont typeface="Arial" panose="020B0604020202020204" pitchFamily="34" charset="0"/>
              <a:buChar char="•"/>
              <a:defRPr/>
            </a:pPr>
            <a:r>
              <a:rPr lang="en-US" sz="1700" dirty="0">
                <a:solidFill>
                  <a:srgbClr val="00002F"/>
                </a:solidFill>
              </a:rPr>
              <a:t>Use caution and avoid slippery walking surfaces whenever possible</a:t>
            </a:r>
          </a:p>
        </p:txBody>
      </p:sp>
    </p:spTree>
    <p:extLst>
      <p:ext uri="{BB962C8B-B14F-4D97-AF65-F5344CB8AC3E}">
        <p14:creationId xmlns:p14="http://schemas.microsoft.com/office/powerpoint/2010/main" val="28745350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6222" y="996379"/>
            <a:ext cx="7258756" cy="482466"/>
          </a:xfrm>
        </p:spPr>
        <p:txBody>
          <a:bodyPr>
            <a:normAutofit/>
          </a:bodyPr>
          <a:lstStyle/>
          <a:p>
            <a:r>
              <a:rPr lang="en-CA" dirty="0"/>
              <a:t>Transition zones and walkways</a:t>
            </a:r>
            <a:endParaRPr lang="en-US" dirty="0"/>
          </a:p>
        </p:txBody>
      </p:sp>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5</a:t>
            </a:fld>
            <a:endParaRPr lang="en-US"/>
          </a:p>
        </p:txBody>
      </p:sp>
      <p:sp>
        <p:nvSpPr>
          <p:cNvPr id="8" name="Text Placeholder 7">
            <a:extLst>
              <a:ext uri="{FF2B5EF4-FFF2-40B4-BE49-F238E27FC236}">
                <a16:creationId xmlns:a16="http://schemas.microsoft.com/office/drawing/2014/main" id="{DE3413D2-7CEC-452D-8B71-083731A22FA7}"/>
              </a:ext>
            </a:extLst>
          </p:cNvPr>
          <p:cNvSpPr>
            <a:spLocks noGrp="1"/>
          </p:cNvSpPr>
          <p:nvPr>
            <p:ph type="body" idx="1"/>
          </p:nvPr>
        </p:nvSpPr>
        <p:spPr>
          <a:xfrm>
            <a:off x="1022865" y="1584620"/>
            <a:ext cx="7674917" cy="4048533"/>
          </a:xfrm>
        </p:spPr>
        <p:txBody>
          <a:bodyPr>
            <a:normAutofit fontScale="92500" lnSpcReduction="20000"/>
          </a:bodyPr>
          <a:lstStyle/>
          <a:p>
            <a:pPr>
              <a:defRPr/>
            </a:pPr>
            <a:r>
              <a:rPr lang="en-CA" sz="2800" dirty="0"/>
              <a:t>What’s Next?   </a:t>
            </a:r>
            <a:r>
              <a:rPr lang="en-CA" sz="2800" dirty="0">
                <a:solidFill>
                  <a:schemeClr val="tx2">
                    <a:lumMod val="60000"/>
                    <a:lumOff val="40000"/>
                  </a:schemeClr>
                </a:solidFill>
              </a:rPr>
              <a:t>Control</a:t>
            </a:r>
            <a:br>
              <a:rPr lang="en-CA" dirty="0"/>
            </a:br>
            <a:endParaRPr lang="en-US" sz="1900" dirty="0"/>
          </a:p>
          <a:p>
            <a:pPr>
              <a:defRPr/>
            </a:pPr>
            <a:r>
              <a:rPr lang="en-US" sz="2100" dirty="0"/>
              <a:t>If you see a hazard… own it: </a:t>
            </a:r>
          </a:p>
          <a:p>
            <a:pPr marL="742950" lvl="1" indent="-285750">
              <a:buClr>
                <a:srgbClr val="00002F"/>
              </a:buClr>
              <a:buFont typeface="Arial" panose="020B0604020202020204" pitchFamily="34" charset="0"/>
              <a:buChar char="•"/>
              <a:defRPr/>
            </a:pPr>
            <a:r>
              <a:rPr lang="en-US" dirty="0">
                <a:solidFill>
                  <a:srgbClr val="00002F"/>
                </a:solidFill>
              </a:rPr>
              <a:t>What might not be a big deal to you could be deadly to others</a:t>
            </a:r>
          </a:p>
          <a:p>
            <a:pPr lvl="1">
              <a:defRPr/>
            </a:pPr>
            <a:endParaRPr lang="en-US" dirty="0">
              <a:solidFill>
                <a:srgbClr val="00002F"/>
              </a:solidFill>
            </a:endParaRPr>
          </a:p>
          <a:p>
            <a:pPr>
              <a:defRPr/>
            </a:pPr>
            <a:r>
              <a:rPr lang="en-US" sz="2100" dirty="0"/>
              <a:t>Correct and/or communicate all hazards:</a:t>
            </a:r>
          </a:p>
          <a:p>
            <a:pPr marL="742950" lvl="1" indent="-285750">
              <a:buClr>
                <a:srgbClr val="00002F"/>
              </a:buClr>
              <a:buFont typeface="Arial" panose="020B0604020202020204" pitchFamily="34" charset="0"/>
              <a:buChar char="•"/>
              <a:defRPr/>
            </a:pPr>
            <a:r>
              <a:rPr lang="en-US" dirty="0">
                <a:solidFill>
                  <a:srgbClr val="00002F"/>
                </a:solidFill>
              </a:rPr>
              <a:t>Report all incidents and near misses for prevention</a:t>
            </a:r>
          </a:p>
          <a:p>
            <a:pPr lvl="1">
              <a:defRPr/>
            </a:pPr>
            <a:endParaRPr lang="en-US" dirty="0">
              <a:solidFill>
                <a:srgbClr val="00002F"/>
              </a:solidFill>
            </a:endParaRPr>
          </a:p>
          <a:p>
            <a:pPr>
              <a:defRPr/>
            </a:pPr>
            <a:r>
              <a:rPr lang="en-US" sz="2100" dirty="0"/>
              <a:t>Good housekeeping prevents slips, trips and falls:</a:t>
            </a:r>
          </a:p>
          <a:p>
            <a:pPr marL="742950" lvl="1" indent="-285750">
              <a:buClr>
                <a:srgbClr val="00002F"/>
              </a:buClr>
              <a:buFont typeface="Arial" panose="020B0604020202020204" pitchFamily="34" charset="0"/>
              <a:buChar char="•"/>
              <a:defRPr/>
            </a:pPr>
            <a:r>
              <a:rPr lang="en-US" dirty="0">
                <a:solidFill>
                  <a:srgbClr val="00002F"/>
                </a:solidFill>
              </a:rPr>
              <a:t>Remove tripping hazards from your work area</a:t>
            </a:r>
          </a:p>
          <a:p>
            <a:pPr marL="742950" lvl="1" indent="-285750">
              <a:buClr>
                <a:srgbClr val="00002F"/>
              </a:buClr>
              <a:buFont typeface="Arial" panose="020B0604020202020204" pitchFamily="34" charset="0"/>
              <a:buChar char="•"/>
              <a:defRPr/>
            </a:pPr>
            <a:r>
              <a:rPr lang="en-US" dirty="0">
                <a:solidFill>
                  <a:srgbClr val="00002F"/>
                </a:solidFill>
              </a:rPr>
              <a:t>Ensure cords, hoses and cables are covered and out of the way</a:t>
            </a:r>
          </a:p>
          <a:p>
            <a:pPr lvl="1">
              <a:defRPr/>
            </a:pPr>
            <a:endParaRPr lang="en-US" dirty="0">
              <a:solidFill>
                <a:srgbClr val="00002F"/>
              </a:solidFill>
            </a:endParaRPr>
          </a:p>
          <a:p>
            <a:pPr>
              <a:defRPr/>
            </a:pPr>
            <a:r>
              <a:rPr lang="en-US" sz="2100" dirty="0"/>
              <a:t>When it’s winter, walk like a penguin:</a:t>
            </a:r>
          </a:p>
          <a:p>
            <a:pPr marL="742950" lvl="1" indent="-285750">
              <a:buClr>
                <a:srgbClr val="00002F"/>
              </a:buClr>
              <a:buFont typeface="Arial" panose="020B0604020202020204" pitchFamily="34" charset="0"/>
              <a:buChar char="•"/>
              <a:defRPr/>
            </a:pPr>
            <a:r>
              <a:rPr lang="en-US" dirty="0">
                <a:solidFill>
                  <a:srgbClr val="00002F"/>
                </a:solidFill>
              </a:rPr>
              <a:t>Smaller steps can help you control winter walking hazards</a:t>
            </a:r>
          </a:p>
        </p:txBody>
      </p:sp>
    </p:spTree>
    <p:extLst>
      <p:ext uri="{BB962C8B-B14F-4D97-AF65-F5344CB8AC3E}">
        <p14:creationId xmlns:p14="http://schemas.microsoft.com/office/powerpoint/2010/main" val="2659079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6222" y="996379"/>
            <a:ext cx="7258756" cy="482466"/>
          </a:xfrm>
        </p:spPr>
        <p:txBody>
          <a:bodyPr>
            <a:normAutofit/>
          </a:bodyPr>
          <a:lstStyle/>
          <a:p>
            <a:r>
              <a:rPr lang="en-CA" dirty="0"/>
              <a:t>Transition zones and walkways</a:t>
            </a:r>
            <a:endParaRPr lang="en-US" dirty="0"/>
          </a:p>
        </p:txBody>
      </p:sp>
      <p:sp>
        <p:nvSpPr>
          <p:cNvPr id="4" name="Footer Placeholder 3"/>
          <p:cNvSpPr>
            <a:spLocks noGrp="1"/>
          </p:cNvSpPr>
          <p:nvPr>
            <p:ph type="ftr" sz="quarter" idx="11"/>
          </p:nvPr>
        </p:nvSpPr>
        <p:spPr/>
        <p:txBody>
          <a:bodyPr/>
          <a:lstStyle/>
          <a:p>
            <a:r>
              <a:rPr lang="en-US"/>
              <a:t>Get a grip on safety</a:t>
            </a:r>
            <a:endParaRPr lang="en-US" dirty="0"/>
          </a:p>
        </p:txBody>
      </p:sp>
      <p:sp>
        <p:nvSpPr>
          <p:cNvPr id="5" name="Slide Number Placeholder 4"/>
          <p:cNvSpPr>
            <a:spLocks noGrp="1"/>
          </p:cNvSpPr>
          <p:nvPr>
            <p:ph type="sldNum" sz="quarter" idx="12"/>
          </p:nvPr>
        </p:nvSpPr>
        <p:spPr/>
        <p:txBody>
          <a:bodyPr/>
          <a:lstStyle/>
          <a:p>
            <a:fld id="{AC879500-AF62-6649-A3EE-297FB0BE963B}" type="slidenum">
              <a:rPr lang="en-US" smtClean="0"/>
              <a:t>6</a:t>
            </a:fld>
            <a:endParaRPr lang="en-US"/>
          </a:p>
        </p:txBody>
      </p:sp>
      <p:grpSp>
        <p:nvGrpSpPr>
          <p:cNvPr id="9" name="Group 8">
            <a:extLst>
              <a:ext uri="{FF2B5EF4-FFF2-40B4-BE49-F238E27FC236}">
                <a16:creationId xmlns:a16="http://schemas.microsoft.com/office/drawing/2014/main" id="{4D41DCB5-750B-42D5-97F1-1FFE37446ACC}"/>
              </a:ext>
            </a:extLst>
          </p:cNvPr>
          <p:cNvGrpSpPr/>
          <p:nvPr/>
        </p:nvGrpSpPr>
        <p:grpSpPr>
          <a:xfrm>
            <a:off x="1681860" y="1626968"/>
            <a:ext cx="6163918" cy="4049320"/>
            <a:chOff x="498475" y="1219200"/>
            <a:chExt cx="8234363" cy="5461000"/>
          </a:xfrm>
        </p:grpSpPr>
        <p:pic>
          <p:nvPicPr>
            <p:cNvPr id="10" name="Picture 10" descr="K:\My Documents\EHS\STF\Images\wave 1 text_e.jpg">
              <a:extLst>
                <a:ext uri="{FF2B5EF4-FFF2-40B4-BE49-F238E27FC236}">
                  <a16:creationId xmlns:a16="http://schemas.microsoft.com/office/drawing/2014/main" id="{4D452D37-43F8-47DA-B3B6-0D2166D40B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475" y="1219200"/>
              <a:ext cx="5140325" cy="286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C:\Documents and Settings\ffuchs\Desktop\FP 2.0\Document Warehouse\40D - Emergency Preparedness\05 Mine Evacuation Routes\Pictures\LVF Shop2.jpg">
              <a:extLst>
                <a:ext uri="{FF2B5EF4-FFF2-40B4-BE49-F238E27FC236}">
                  <a16:creationId xmlns:a16="http://schemas.microsoft.com/office/drawing/2014/main" id="{3C73DE64-A93D-48F3-B4B8-C885A76859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 r="12001" b="427"/>
            <a:stretch>
              <a:fillRect/>
            </a:stretch>
          </p:blipFill>
          <p:spPr bwMode="auto">
            <a:xfrm>
              <a:off x="5715000" y="1247775"/>
              <a:ext cx="3017838" cy="256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descr="C:\Documents and Settings\ffuchs\Desktop\Get a Grip Stuff\Photos\Get a Grip Folder\eco walk mats waste lube island 004.jpg">
              <a:extLst>
                <a:ext uri="{FF2B5EF4-FFF2-40B4-BE49-F238E27FC236}">
                  <a16:creationId xmlns:a16="http://schemas.microsoft.com/office/drawing/2014/main" id="{5527087C-AD3C-46D8-8180-3675D0E839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24399" b="10802"/>
            <a:stretch>
              <a:fillRect/>
            </a:stretch>
          </p:blipFill>
          <p:spPr bwMode="auto">
            <a:xfrm>
              <a:off x="520700" y="4191000"/>
              <a:ext cx="5118100" cy="248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 descr="C:\Documents and Settings\ffuchs\Desktop\Safety Moments\Pics\Slide 05 - Image 01.jpg">
              <a:extLst>
                <a:ext uri="{FF2B5EF4-FFF2-40B4-BE49-F238E27FC236}">
                  <a16:creationId xmlns:a16="http://schemas.microsoft.com/office/drawing/2014/main" id="{83F0D560-7932-4D3F-89C1-1EB5D9FB518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0400" y="3943350"/>
              <a:ext cx="2992438" cy="270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70619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6222" y="996379"/>
            <a:ext cx="6891561" cy="482466"/>
          </a:xfrm>
        </p:spPr>
        <p:txBody>
          <a:bodyPr/>
          <a:lstStyle/>
          <a:p>
            <a:r>
              <a:rPr lang="en-CA" dirty="0"/>
              <a:t>Boots and grips</a:t>
            </a:r>
            <a:endParaRPr lang="en-US" dirty="0"/>
          </a:p>
        </p:txBody>
      </p:sp>
      <p:sp>
        <p:nvSpPr>
          <p:cNvPr id="8" name="Text Placeholder 7">
            <a:extLst>
              <a:ext uri="{FF2B5EF4-FFF2-40B4-BE49-F238E27FC236}">
                <a16:creationId xmlns:a16="http://schemas.microsoft.com/office/drawing/2014/main" id="{DE3413D2-7CEC-452D-8B71-083731A22FA7}"/>
              </a:ext>
            </a:extLst>
          </p:cNvPr>
          <p:cNvSpPr>
            <a:spLocks noGrp="1"/>
          </p:cNvSpPr>
          <p:nvPr>
            <p:ph type="body" idx="1"/>
          </p:nvPr>
        </p:nvSpPr>
        <p:spPr>
          <a:xfrm>
            <a:off x="1022865" y="1776534"/>
            <a:ext cx="7674917" cy="594134"/>
          </a:xfrm>
        </p:spPr>
        <p:txBody>
          <a:bodyPr>
            <a:normAutofit/>
          </a:bodyPr>
          <a:lstStyle/>
          <a:p>
            <a:pPr marL="228600">
              <a:lnSpc>
                <a:spcPct val="150000"/>
              </a:lnSpc>
              <a:buClr>
                <a:schemeClr val="tx1"/>
              </a:buClr>
            </a:pPr>
            <a:r>
              <a:rPr lang="en-US" sz="2000" dirty="0"/>
              <a:t>Appropriate footwear is key for your safety</a:t>
            </a:r>
          </a:p>
        </p:txBody>
      </p:sp>
      <p:sp>
        <p:nvSpPr>
          <p:cNvPr id="6" name="Text Placeholder 7">
            <a:extLst>
              <a:ext uri="{FF2B5EF4-FFF2-40B4-BE49-F238E27FC236}">
                <a16:creationId xmlns:a16="http://schemas.microsoft.com/office/drawing/2014/main" id="{39B5C512-9B40-45ED-8478-2EFA384F98D1}"/>
              </a:ext>
            </a:extLst>
          </p:cNvPr>
          <p:cNvSpPr txBox="1">
            <a:spLocks/>
          </p:cNvSpPr>
          <p:nvPr/>
        </p:nvSpPr>
        <p:spPr>
          <a:xfrm>
            <a:off x="3826932" y="2588903"/>
            <a:ext cx="4724093" cy="1365954"/>
          </a:xfrm>
          <a:prstGeom prst="rect">
            <a:avLst/>
          </a:prstGeom>
        </p:spPr>
        <p:txBody>
          <a:bodyPr vert="horz" lIns="0" tIns="45720" rIns="91440" bIns="45720" rtlCol="0" anchor="t" anchorCtr="0">
            <a:normAutofit fontScale="77500" lnSpcReduction="20000"/>
          </a:bodyPr>
          <a:lstStyle>
            <a:lvl1pPr marL="0" indent="0" algn="l" defTabSz="457200" rtl="0" eaLnBrk="1" latinLnBrk="0" hangingPunct="1">
              <a:spcBef>
                <a:spcPct val="20000"/>
              </a:spcBef>
              <a:buClr>
                <a:srgbClr val="F5F019"/>
              </a:buClr>
              <a:buSzPct val="70000"/>
              <a:buFont typeface="Lucida Grande"/>
              <a:buNone/>
              <a:defRPr sz="1400" b="0" i="0" kern="1200">
                <a:solidFill>
                  <a:srgbClr val="00002F"/>
                </a:solidFill>
                <a:latin typeface="Trebuchet MS" panose="020B0603020202020204" pitchFamily="34" charset="0"/>
                <a:ea typeface="+mn-ea"/>
                <a:cs typeface="+mn-cs"/>
              </a:defRPr>
            </a:lvl1pPr>
            <a:lvl2pPr marL="457200" indent="0" algn="l" defTabSz="457200" rtl="0" eaLnBrk="1" latinLnBrk="0" hangingPunct="1">
              <a:spcBef>
                <a:spcPct val="20000"/>
              </a:spcBef>
              <a:buClr>
                <a:srgbClr val="F5F019"/>
              </a:buClr>
              <a:buSzPct val="70000"/>
              <a:buFont typeface="Lucida Grande"/>
              <a:buNone/>
              <a:defRPr sz="1800" b="0" i="0" kern="1200">
                <a:solidFill>
                  <a:schemeClr val="tx1">
                    <a:tint val="75000"/>
                  </a:schemeClr>
                </a:solidFill>
                <a:latin typeface="Trebuchet MS" panose="020B0603020202020204" pitchFamily="34" charset="0"/>
                <a:ea typeface="+mn-ea"/>
                <a:cs typeface="+mn-cs"/>
              </a:defRPr>
            </a:lvl2pPr>
            <a:lvl3pPr marL="914400" indent="0" algn="l" defTabSz="457200" rtl="0" eaLnBrk="1" latinLnBrk="0" hangingPunct="1">
              <a:spcBef>
                <a:spcPct val="20000"/>
              </a:spcBef>
              <a:buClr>
                <a:srgbClr val="005295"/>
              </a:buClr>
              <a:buSzPct val="70000"/>
              <a:buFont typeface="Lucida Grande"/>
              <a:buNone/>
              <a:defRPr sz="1600" b="0" i="0" kern="1200">
                <a:solidFill>
                  <a:schemeClr val="tx1">
                    <a:tint val="75000"/>
                  </a:schemeClr>
                </a:solidFill>
                <a:latin typeface="Trebuchet MS" panose="020B0603020202020204" pitchFamily="34" charset="0"/>
                <a:ea typeface="+mn-ea"/>
                <a:cs typeface="+mn-cs"/>
              </a:defRPr>
            </a:lvl3pPr>
            <a:lvl4pPr marL="13716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4pPr>
            <a:lvl5pPr marL="18288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285750">
              <a:buClr>
                <a:schemeClr val="tx1"/>
              </a:buClr>
            </a:pPr>
            <a:r>
              <a:rPr lang="en-US" sz="2100" b="1" dirty="0">
                <a:solidFill>
                  <a:schemeClr val="tx2">
                    <a:lumMod val="50000"/>
                  </a:schemeClr>
                </a:solidFill>
              </a:rPr>
              <a:t>Boots</a:t>
            </a:r>
            <a:endParaRPr lang="en-US" sz="1800" b="1" dirty="0">
              <a:solidFill>
                <a:schemeClr val="tx2">
                  <a:lumMod val="50000"/>
                </a:schemeClr>
              </a:solidFill>
            </a:endParaRPr>
          </a:p>
          <a:p>
            <a:pPr marL="742950" lvl="1" indent="-285750">
              <a:buClr>
                <a:schemeClr val="tx2">
                  <a:lumMod val="50000"/>
                </a:schemeClr>
              </a:buClr>
              <a:buFont typeface="Arial" panose="020B0604020202020204" pitchFamily="34" charset="0"/>
              <a:buChar char="•"/>
            </a:pPr>
            <a:r>
              <a:rPr lang="en-US" altLang="en-US" sz="2000" dirty="0">
                <a:solidFill>
                  <a:schemeClr val="tx2">
                    <a:lumMod val="60000"/>
                    <a:lumOff val="40000"/>
                  </a:schemeClr>
                </a:solidFill>
              </a:rPr>
              <a:t>High quality boots promote both comfort and safety</a:t>
            </a:r>
          </a:p>
          <a:p>
            <a:pPr marL="742950" lvl="1" indent="-285750">
              <a:buClr>
                <a:schemeClr val="tx2">
                  <a:lumMod val="50000"/>
                </a:schemeClr>
              </a:buClr>
              <a:buFont typeface="Arial" panose="020B0604020202020204" pitchFamily="34" charset="0"/>
              <a:buChar char="•"/>
            </a:pPr>
            <a:r>
              <a:rPr lang="en-US" altLang="en-US" sz="2000" dirty="0">
                <a:solidFill>
                  <a:schemeClr val="tx2">
                    <a:lumMod val="60000"/>
                    <a:lumOff val="40000"/>
                  </a:schemeClr>
                </a:solidFill>
              </a:rPr>
              <a:t>Look for boots with soles made of Vibram™, Thermoplastic Polyurethane (TPU), rubber or </a:t>
            </a:r>
            <a:r>
              <a:rPr lang="en-US" altLang="en-US" sz="2000" dirty="0" err="1">
                <a:solidFill>
                  <a:schemeClr val="tx2">
                    <a:lumMod val="60000"/>
                    <a:lumOff val="40000"/>
                  </a:schemeClr>
                </a:solidFill>
              </a:rPr>
              <a:t>oarprene</a:t>
            </a:r>
            <a:r>
              <a:rPr lang="en-US" altLang="en-US" sz="2000" dirty="0">
                <a:solidFill>
                  <a:schemeClr val="tx2">
                    <a:lumMod val="60000"/>
                    <a:lumOff val="40000"/>
                  </a:schemeClr>
                </a:solidFill>
              </a:rPr>
              <a:t> </a:t>
            </a:r>
          </a:p>
          <a:p>
            <a:pPr marL="285750">
              <a:buClr>
                <a:schemeClr val="tx1"/>
              </a:buClr>
            </a:pPr>
            <a:endParaRPr lang="en-US" sz="1600" dirty="0"/>
          </a:p>
        </p:txBody>
      </p:sp>
      <p:sp>
        <p:nvSpPr>
          <p:cNvPr id="7" name="Text Placeholder 7">
            <a:extLst>
              <a:ext uri="{FF2B5EF4-FFF2-40B4-BE49-F238E27FC236}">
                <a16:creationId xmlns:a16="http://schemas.microsoft.com/office/drawing/2014/main" id="{318691A9-9A6C-40A3-A382-C98505B03752}"/>
              </a:ext>
            </a:extLst>
          </p:cNvPr>
          <p:cNvSpPr txBox="1">
            <a:spLocks/>
          </p:cNvSpPr>
          <p:nvPr/>
        </p:nvSpPr>
        <p:spPr>
          <a:xfrm>
            <a:off x="3826933" y="4305146"/>
            <a:ext cx="4724093" cy="1365954"/>
          </a:xfrm>
          <a:prstGeom prst="rect">
            <a:avLst/>
          </a:prstGeom>
        </p:spPr>
        <p:txBody>
          <a:bodyPr vert="horz" lIns="0" tIns="45720" rIns="91440" bIns="45720" rtlCol="0" anchor="t" anchorCtr="0">
            <a:normAutofit fontScale="77500" lnSpcReduction="20000"/>
          </a:bodyPr>
          <a:lstStyle>
            <a:lvl1pPr marL="0" indent="0" algn="l" defTabSz="457200" rtl="0" eaLnBrk="1" latinLnBrk="0" hangingPunct="1">
              <a:spcBef>
                <a:spcPct val="20000"/>
              </a:spcBef>
              <a:buClr>
                <a:srgbClr val="F5F019"/>
              </a:buClr>
              <a:buSzPct val="70000"/>
              <a:buFont typeface="Lucida Grande"/>
              <a:buNone/>
              <a:defRPr sz="1400" b="0" i="0" kern="1200">
                <a:solidFill>
                  <a:srgbClr val="00002F"/>
                </a:solidFill>
                <a:latin typeface="Trebuchet MS" panose="020B0603020202020204" pitchFamily="34" charset="0"/>
                <a:ea typeface="+mn-ea"/>
                <a:cs typeface="+mn-cs"/>
              </a:defRPr>
            </a:lvl1pPr>
            <a:lvl2pPr marL="457200" indent="0" algn="l" defTabSz="457200" rtl="0" eaLnBrk="1" latinLnBrk="0" hangingPunct="1">
              <a:spcBef>
                <a:spcPct val="20000"/>
              </a:spcBef>
              <a:buClr>
                <a:srgbClr val="F5F019"/>
              </a:buClr>
              <a:buSzPct val="70000"/>
              <a:buFont typeface="Lucida Grande"/>
              <a:buNone/>
              <a:defRPr sz="1800" b="0" i="0" kern="1200">
                <a:solidFill>
                  <a:schemeClr val="tx1">
                    <a:tint val="75000"/>
                  </a:schemeClr>
                </a:solidFill>
                <a:latin typeface="Trebuchet MS" panose="020B0603020202020204" pitchFamily="34" charset="0"/>
                <a:ea typeface="+mn-ea"/>
                <a:cs typeface="+mn-cs"/>
              </a:defRPr>
            </a:lvl2pPr>
            <a:lvl3pPr marL="914400" indent="0" algn="l" defTabSz="457200" rtl="0" eaLnBrk="1" latinLnBrk="0" hangingPunct="1">
              <a:spcBef>
                <a:spcPct val="20000"/>
              </a:spcBef>
              <a:buClr>
                <a:srgbClr val="005295"/>
              </a:buClr>
              <a:buSzPct val="70000"/>
              <a:buFont typeface="Lucida Grande"/>
              <a:buNone/>
              <a:defRPr sz="1600" b="0" i="0" kern="1200">
                <a:solidFill>
                  <a:schemeClr val="tx1">
                    <a:tint val="75000"/>
                  </a:schemeClr>
                </a:solidFill>
                <a:latin typeface="Trebuchet MS" panose="020B0603020202020204" pitchFamily="34" charset="0"/>
                <a:ea typeface="+mn-ea"/>
                <a:cs typeface="+mn-cs"/>
              </a:defRPr>
            </a:lvl3pPr>
            <a:lvl4pPr marL="13716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4pPr>
            <a:lvl5pPr marL="1828800" indent="0" algn="l" defTabSz="457200" rtl="0" eaLnBrk="1" latinLnBrk="0" hangingPunct="1">
              <a:spcBef>
                <a:spcPct val="20000"/>
              </a:spcBef>
              <a:buClr>
                <a:srgbClr val="005295"/>
              </a:buClr>
              <a:buSzPct val="70000"/>
              <a:buFont typeface="Lucida Grande"/>
              <a:buNone/>
              <a:defRPr sz="1400" b="0" i="0" kern="1200">
                <a:solidFill>
                  <a:schemeClr val="tx1">
                    <a:tint val="75000"/>
                  </a:schemeClr>
                </a:solidFill>
                <a:latin typeface="Trebuchet MS" panose="020B0603020202020204" pitchFamily="34" charset="0"/>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285750">
              <a:buClr>
                <a:schemeClr val="tx1"/>
              </a:buClr>
            </a:pPr>
            <a:r>
              <a:rPr lang="en-US" sz="2000" b="1" dirty="0">
                <a:solidFill>
                  <a:schemeClr val="tx2">
                    <a:lumMod val="50000"/>
                  </a:schemeClr>
                </a:solidFill>
              </a:rPr>
              <a:t>Grips</a:t>
            </a:r>
            <a:endParaRPr lang="en-US" sz="1800" b="1" dirty="0">
              <a:solidFill>
                <a:schemeClr val="tx2">
                  <a:lumMod val="50000"/>
                </a:schemeClr>
              </a:solidFill>
            </a:endParaRPr>
          </a:p>
          <a:p>
            <a:pPr marL="742950" lvl="1" indent="-285750">
              <a:buClr>
                <a:srgbClr val="00002F"/>
              </a:buClr>
              <a:buFont typeface="Arial" panose="020B0604020202020204" pitchFamily="34" charset="0"/>
              <a:buChar char="•"/>
              <a:defRPr/>
            </a:pPr>
            <a:r>
              <a:rPr lang="en-US" sz="2000" dirty="0">
                <a:solidFill>
                  <a:schemeClr val="tx2">
                    <a:lumMod val="60000"/>
                    <a:lumOff val="40000"/>
                  </a:schemeClr>
                </a:solidFill>
              </a:rPr>
              <a:t>Over-the-shoe traction aids can provide additional slip resistance </a:t>
            </a:r>
          </a:p>
          <a:p>
            <a:pPr marL="742950" lvl="1" indent="-285750">
              <a:buClr>
                <a:srgbClr val="00002F"/>
              </a:buClr>
              <a:buFont typeface="Arial" panose="020B0604020202020204" pitchFamily="34" charset="0"/>
              <a:buChar char="•"/>
              <a:defRPr/>
            </a:pPr>
            <a:r>
              <a:rPr lang="en-US" sz="2000" dirty="0">
                <a:solidFill>
                  <a:schemeClr val="tx2">
                    <a:lumMod val="60000"/>
                    <a:lumOff val="40000"/>
                  </a:schemeClr>
                </a:solidFill>
              </a:rPr>
              <a:t>Lightweight, fit over all types of shoes and are effective in snow, ice, oil, grease and free-standing water</a:t>
            </a:r>
          </a:p>
          <a:p>
            <a:pPr marL="285750">
              <a:buClr>
                <a:schemeClr val="tx1"/>
              </a:buClr>
            </a:pPr>
            <a:endParaRPr lang="en-US" sz="1600" dirty="0"/>
          </a:p>
        </p:txBody>
      </p:sp>
      <p:pic>
        <p:nvPicPr>
          <p:cNvPr id="11" name="Picture 11" descr="Catalogue">
            <a:hlinkClick r:id="" action="ppaction://noaction"/>
            <a:extLst>
              <a:ext uri="{FF2B5EF4-FFF2-40B4-BE49-F238E27FC236}">
                <a16:creationId xmlns:a16="http://schemas.microsoft.com/office/drawing/2014/main" id="{4E0F2DBB-E12F-487D-A2BF-872D2AF9CC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3644" y="2707377"/>
            <a:ext cx="1129006" cy="1129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descr="Copy of Grips Lite White Background">
            <a:extLst>
              <a:ext uri="{FF2B5EF4-FFF2-40B4-BE49-F238E27FC236}">
                <a16:creationId xmlns:a16="http://schemas.microsoft.com/office/drawing/2014/main" id="{B98AA1AE-F1A2-4A82-8FF6-B7B79DE739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3327" y="4313685"/>
            <a:ext cx="1178092" cy="13488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extLst>
      <p:ext uri="{BB962C8B-B14F-4D97-AF65-F5344CB8AC3E}">
        <p14:creationId xmlns:p14="http://schemas.microsoft.com/office/powerpoint/2010/main" val="25518190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6222" y="996379"/>
            <a:ext cx="7258756" cy="482466"/>
          </a:xfrm>
        </p:spPr>
        <p:txBody>
          <a:bodyPr>
            <a:normAutofit/>
          </a:bodyPr>
          <a:lstStyle/>
          <a:p>
            <a:r>
              <a:rPr lang="en-CA" dirty="0"/>
              <a:t>Boots and grips</a:t>
            </a:r>
            <a:endParaRPr lang="en-US" dirty="0"/>
          </a:p>
        </p:txBody>
      </p:sp>
      <p:sp>
        <p:nvSpPr>
          <p:cNvPr id="8" name="Text Placeholder 7">
            <a:extLst>
              <a:ext uri="{FF2B5EF4-FFF2-40B4-BE49-F238E27FC236}">
                <a16:creationId xmlns:a16="http://schemas.microsoft.com/office/drawing/2014/main" id="{DE3413D2-7CEC-452D-8B71-083731A22FA7}"/>
              </a:ext>
            </a:extLst>
          </p:cNvPr>
          <p:cNvSpPr>
            <a:spLocks noGrp="1"/>
          </p:cNvSpPr>
          <p:nvPr>
            <p:ph type="body" idx="1"/>
          </p:nvPr>
        </p:nvSpPr>
        <p:spPr>
          <a:xfrm>
            <a:off x="1022865" y="1584620"/>
            <a:ext cx="7674917" cy="4048533"/>
          </a:xfrm>
        </p:spPr>
        <p:txBody>
          <a:bodyPr>
            <a:normAutofit lnSpcReduction="10000"/>
          </a:bodyPr>
          <a:lstStyle/>
          <a:p>
            <a:pPr>
              <a:defRPr/>
            </a:pPr>
            <a:r>
              <a:rPr lang="en-CA" sz="2800" dirty="0"/>
              <a:t>How do we protect ourselves?   </a:t>
            </a:r>
            <a:r>
              <a:rPr lang="en-CA" sz="2800" dirty="0">
                <a:solidFill>
                  <a:schemeClr val="tx2">
                    <a:lumMod val="60000"/>
                    <a:lumOff val="40000"/>
                  </a:schemeClr>
                </a:solidFill>
              </a:rPr>
              <a:t>Identify</a:t>
            </a:r>
            <a:br>
              <a:rPr lang="en-CA" dirty="0"/>
            </a:br>
            <a:endParaRPr lang="en-US" sz="1900" dirty="0"/>
          </a:p>
          <a:p>
            <a:pPr>
              <a:defRPr/>
            </a:pPr>
            <a:r>
              <a:rPr lang="en-US" sz="1800" dirty="0"/>
              <a:t>Understand that slips, trips and falls can happen anytime, anywhere, at home or at work:</a:t>
            </a:r>
          </a:p>
          <a:p>
            <a:pPr>
              <a:defRPr/>
            </a:pPr>
            <a:endParaRPr lang="en-US" sz="1800" dirty="0"/>
          </a:p>
          <a:p>
            <a:pPr marL="742950" lvl="1" indent="-285750">
              <a:buClr>
                <a:srgbClr val="00002F"/>
              </a:buClr>
              <a:buFont typeface="Arial" panose="020B0604020202020204" pitchFamily="34" charset="0"/>
              <a:buChar char="•"/>
              <a:defRPr/>
            </a:pPr>
            <a:r>
              <a:rPr lang="en-US" dirty="0">
                <a:solidFill>
                  <a:srgbClr val="00002F"/>
                </a:solidFill>
                <a:cs typeface="Arial" charset="0"/>
              </a:rPr>
              <a:t>Slip related incidents are due mainly to inadequate grip between footwear and walking surfaces</a:t>
            </a:r>
          </a:p>
          <a:p>
            <a:pPr marL="742950" lvl="1" indent="-285750">
              <a:buClr>
                <a:srgbClr val="00002F"/>
              </a:buClr>
              <a:buFont typeface="Arial" panose="020B0604020202020204" pitchFamily="34" charset="0"/>
              <a:buChar char="•"/>
              <a:defRPr/>
            </a:pPr>
            <a:endParaRPr lang="en-US" dirty="0">
              <a:solidFill>
                <a:srgbClr val="00002F"/>
              </a:solidFill>
              <a:cs typeface="Arial" charset="0"/>
            </a:endParaRPr>
          </a:p>
          <a:p>
            <a:pPr marL="742950" lvl="1" indent="-285750">
              <a:buClr>
                <a:srgbClr val="00002F"/>
              </a:buClr>
              <a:buFont typeface="Arial" panose="020B0604020202020204" pitchFamily="34" charset="0"/>
              <a:buChar char="•"/>
              <a:defRPr/>
            </a:pPr>
            <a:r>
              <a:rPr lang="en-US" dirty="0">
                <a:solidFill>
                  <a:srgbClr val="00002F"/>
                </a:solidFill>
                <a:cs typeface="Arial" charset="0"/>
              </a:rPr>
              <a:t>Risk increased when surfaces are covered by water, mud, frost,  slush, snow or ice</a:t>
            </a:r>
          </a:p>
          <a:p>
            <a:pPr marL="285750" indent="-285750">
              <a:buClr>
                <a:srgbClr val="00002F"/>
              </a:buClr>
              <a:buFont typeface="Arial" panose="020B0604020202020204" pitchFamily="34" charset="0"/>
              <a:buChar char="•"/>
              <a:defRPr/>
            </a:pPr>
            <a:endParaRPr lang="en-US" sz="1800" dirty="0">
              <a:cs typeface="Arial" charset="0"/>
            </a:endParaRPr>
          </a:p>
          <a:p>
            <a:pPr marL="742950" lvl="1" indent="-285750">
              <a:buClr>
                <a:srgbClr val="00002F"/>
              </a:buClr>
              <a:buFont typeface="Arial" panose="020B0604020202020204" pitchFamily="34" charset="0"/>
              <a:buChar char="•"/>
              <a:defRPr/>
            </a:pPr>
            <a:r>
              <a:rPr lang="en-US" dirty="0">
                <a:solidFill>
                  <a:srgbClr val="00002F"/>
                </a:solidFill>
                <a:cs typeface="Arial" charset="0"/>
              </a:rPr>
              <a:t>Falls may result in bruises, pulled or strained muscles, joint injury, fractures, head trauma or even death</a:t>
            </a:r>
          </a:p>
        </p:txBody>
      </p:sp>
    </p:spTree>
    <p:extLst>
      <p:ext uri="{BB962C8B-B14F-4D97-AF65-F5344CB8AC3E}">
        <p14:creationId xmlns:p14="http://schemas.microsoft.com/office/powerpoint/2010/main" val="3175001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6222" y="996379"/>
            <a:ext cx="7258756" cy="482466"/>
          </a:xfrm>
        </p:spPr>
        <p:txBody>
          <a:bodyPr>
            <a:normAutofit/>
          </a:bodyPr>
          <a:lstStyle/>
          <a:p>
            <a:r>
              <a:rPr lang="en-CA" dirty="0"/>
              <a:t>Boots and grips</a:t>
            </a:r>
            <a:endParaRPr lang="en-US" dirty="0"/>
          </a:p>
        </p:txBody>
      </p:sp>
      <p:sp>
        <p:nvSpPr>
          <p:cNvPr id="8" name="Text Placeholder 7">
            <a:extLst>
              <a:ext uri="{FF2B5EF4-FFF2-40B4-BE49-F238E27FC236}">
                <a16:creationId xmlns:a16="http://schemas.microsoft.com/office/drawing/2014/main" id="{DE3413D2-7CEC-452D-8B71-083731A22FA7}"/>
              </a:ext>
            </a:extLst>
          </p:cNvPr>
          <p:cNvSpPr>
            <a:spLocks noGrp="1"/>
          </p:cNvSpPr>
          <p:nvPr>
            <p:ph type="body" idx="1"/>
          </p:nvPr>
        </p:nvSpPr>
        <p:spPr>
          <a:xfrm>
            <a:off x="1022865" y="1584620"/>
            <a:ext cx="7674917" cy="4048533"/>
          </a:xfrm>
        </p:spPr>
        <p:txBody>
          <a:bodyPr>
            <a:normAutofit/>
          </a:bodyPr>
          <a:lstStyle/>
          <a:p>
            <a:pPr>
              <a:defRPr/>
            </a:pPr>
            <a:r>
              <a:rPr lang="en-CA" sz="2800" dirty="0"/>
              <a:t>What’s Next?   </a:t>
            </a:r>
            <a:r>
              <a:rPr lang="en-CA" sz="2800" dirty="0">
                <a:solidFill>
                  <a:schemeClr val="tx2">
                    <a:lumMod val="60000"/>
                    <a:lumOff val="40000"/>
                  </a:schemeClr>
                </a:solidFill>
              </a:rPr>
              <a:t>Control</a:t>
            </a:r>
            <a:br>
              <a:rPr lang="en-CA" dirty="0"/>
            </a:br>
            <a:endParaRPr lang="en-US" sz="1900" dirty="0"/>
          </a:p>
          <a:p>
            <a:pPr>
              <a:defRPr/>
            </a:pPr>
            <a:r>
              <a:rPr lang="en-CA" sz="1900" dirty="0"/>
              <a:t>Allow plenty of time to get to your destination, wear proper footwear, and watch where you are walking.</a:t>
            </a:r>
            <a:br>
              <a:rPr lang="en-CA" sz="1900" dirty="0"/>
            </a:br>
            <a:endParaRPr lang="en-CA" sz="1900" dirty="0"/>
          </a:p>
          <a:p>
            <a:pPr>
              <a:defRPr/>
            </a:pPr>
            <a:r>
              <a:rPr lang="en-CA" sz="1900" dirty="0"/>
              <a:t>Pay extra attention to boots and grips.</a:t>
            </a:r>
            <a:br>
              <a:rPr lang="en-CA" sz="1900" dirty="0"/>
            </a:br>
            <a:endParaRPr lang="en-CA" sz="1900" dirty="0"/>
          </a:p>
          <a:p>
            <a:pPr>
              <a:defRPr/>
            </a:pPr>
            <a:r>
              <a:rPr lang="en-CA" sz="1900" dirty="0"/>
              <a:t>For more information on the safest boot soles, over-the-shoe traction aids, and what type of grips would work best in your area, please contact your safety department.</a:t>
            </a:r>
          </a:p>
        </p:txBody>
      </p:sp>
      <p:sp>
        <p:nvSpPr>
          <p:cNvPr id="3" name="Rectangle 2">
            <a:extLst>
              <a:ext uri="{FF2B5EF4-FFF2-40B4-BE49-F238E27FC236}">
                <a16:creationId xmlns:a16="http://schemas.microsoft.com/office/drawing/2014/main" id="{BB69F69C-53D0-40E2-960D-F607BB87AA91}"/>
              </a:ext>
            </a:extLst>
          </p:cNvPr>
          <p:cNvSpPr/>
          <p:nvPr/>
        </p:nvSpPr>
        <p:spPr>
          <a:xfrm>
            <a:off x="4450813" y="3244334"/>
            <a:ext cx="242374" cy="369332"/>
          </a:xfrm>
          <a:prstGeom prst="rect">
            <a:avLst/>
          </a:prstGeom>
        </p:spPr>
        <p:txBody>
          <a:bodyPr wrap="none">
            <a:spAutoFit/>
          </a:bodyPr>
          <a:lstStyle/>
          <a:p>
            <a:r>
              <a:rPr lang="en-CA" dirty="0">
                <a:solidFill>
                  <a:srgbClr val="000000"/>
                </a:solidFill>
                <a:latin typeface="Times New Roman" panose="02020603050405020304" pitchFamily="18" charset="0"/>
              </a:rPr>
              <a:t> </a:t>
            </a:r>
            <a:endParaRPr lang="en-CA" dirty="0"/>
          </a:p>
        </p:txBody>
      </p:sp>
    </p:spTree>
    <p:extLst>
      <p:ext uri="{BB962C8B-B14F-4D97-AF65-F5344CB8AC3E}">
        <p14:creationId xmlns:p14="http://schemas.microsoft.com/office/powerpoint/2010/main" val="581528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4EE59E99D4114A8A502EFF46F04AB9" ma:contentTypeVersion="6" ma:contentTypeDescription="Create a new document." ma:contentTypeScope="" ma:versionID="fa2a37c7c7480aaaeda163683194c08d">
  <xsd:schema xmlns:xsd="http://www.w3.org/2001/XMLSchema" xmlns:xs="http://www.w3.org/2001/XMLSchema" xmlns:p="http://schemas.microsoft.com/office/2006/metadata/properties" xmlns:ns2="ac092f20-18a2-428e-b422-b0f4fc5806d2" xmlns:ns3="728caff2-5ae9-4741-a130-c1e3e75d4bce" targetNamespace="http://schemas.microsoft.com/office/2006/metadata/properties" ma:root="true" ma:fieldsID="634f1c1370977acc94dff7752a0172cf" ns2:_="" ns3:_="">
    <xsd:import namespace="ac092f20-18a2-428e-b422-b0f4fc5806d2"/>
    <xsd:import namespace="728caff2-5ae9-4741-a130-c1e3e75d4bc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092f20-18a2-428e-b422-b0f4fc5806d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8caff2-5ae9-4741-a130-c1e3e75d4bc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8ADFC3D-2AF3-4281-A9C3-A484CF57D3E8}"/>
</file>

<file path=customXml/itemProps2.xml><?xml version="1.0" encoding="utf-8"?>
<ds:datastoreItem xmlns:ds="http://schemas.openxmlformats.org/officeDocument/2006/customXml" ds:itemID="{BD060B6C-0FBE-4A74-B88E-0E720124C46B}">
  <ds:schemaRefs>
    <ds:schemaRef ds:uri="http://schemas.microsoft.com/sharepoint/v3/contenttype/forms"/>
  </ds:schemaRefs>
</ds:datastoreItem>
</file>

<file path=customXml/itemProps3.xml><?xml version="1.0" encoding="utf-8"?>
<ds:datastoreItem xmlns:ds="http://schemas.openxmlformats.org/officeDocument/2006/customXml" ds:itemID="{C4BD4E6B-D16B-4F50-B537-194A33267F25}">
  <ds:schemaRef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ac092f20-18a2-428e-b422-b0f4fc5806d2"/>
    <ds:schemaRef ds:uri="http://purl.org/dc/term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2517</TotalTime>
  <Words>1210</Words>
  <Application>Microsoft Office PowerPoint</Application>
  <PresentationFormat>On-screen Show (4:3)</PresentationFormat>
  <Paragraphs>179</Paragraphs>
  <Slides>20</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Arial</vt:lpstr>
      <vt:lpstr>Calibri</vt:lpstr>
      <vt:lpstr>Lucida Grande</vt:lpstr>
      <vt:lpstr>Montserrat</vt:lpstr>
      <vt:lpstr>Montserrat ExtraBold</vt:lpstr>
      <vt:lpstr>Times New Roman</vt:lpstr>
      <vt:lpstr>Trebuchet MS</vt:lpstr>
      <vt:lpstr>Verdana</vt:lpstr>
      <vt:lpstr>Office Theme</vt:lpstr>
      <vt:lpstr>GET A GRIP ON SAFETY</vt:lpstr>
      <vt:lpstr>introduction</vt:lpstr>
      <vt:lpstr>Transition zones and walkways</vt:lpstr>
      <vt:lpstr>Transition zones and walkways</vt:lpstr>
      <vt:lpstr>Transition zones and walkways</vt:lpstr>
      <vt:lpstr>Transition zones and walkways</vt:lpstr>
      <vt:lpstr>Boots and grips</vt:lpstr>
      <vt:lpstr>Boots and grips</vt:lpstr>
      <vt:lpstr>Boots and grips</vt:lpstr>
      <vt:lpstr>Key Issues</vt:lpstr>
      <vt:lpstr>Reasons to address these key issues</vt:lpstr>
      <vt:lpstr>Need even more protection from slips?</vt:lpstr>
      <vt:lpstr>The following Slides are examples Not Endorsed</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Jason Zebedee</dc:creator>
  <cp:lastModifiedBy>Tim Gondek</cp:lastModifiedBy>
  <cp:revision>57</cp:revision>
  <dcterms:created xsi:type="dcterms:W3CDTF">2018-07-05T18:21:49Z</dcterms:created>
  <dcterms:modified xsi:type="dcterms:W3CDTF">2021-05-04T17:05:57Z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0x010100B94EE59E99D4114A8A502EFF46F04AB9</vt:lpwstr>
  </property>
</Properties>
</file>