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4"/>
  </p:sldMasterIdLst>
  <p:notesMasterIdLst>
    <p:notesMasterId r:id="rId6"/>
  </p:notesMasterIdLst>
  <p:handoutMasterIdLst>
    <p:handoutMasterId r:id="rId7"/>
  </p:handoutMasterIdLst>
  <p:sldIdLst>
    <p:sldId id="260" r:id="rId5"/>
  </p:sldIdLst>
  <p:sldSz cx="9134475" cy="12179300" type="ledger"/>
  <p:notesSz cx="7010400" cy="9296400"/>
  <p:defaultTextStyle>
    <a:defPPr>
      <a:defRPr lang="en-US"/>
    </a:defPPr>
    <a:lvl1pPr marL="0" algn="l" defTabSz="608945" rtl="0" eaLnBrk="1" latinLnBrk="0" hangingPunct="1">
      <a:defRPr sz="2397" kern="1200">
        <a:solidFill>
          <a:schemeClr val="tx1"/>
        </a:solidFill>
        <a:latin typeface="+mn-lt"/>
        <a:ea typeface="+mn-ea"/>
        <a:cs typeface="+mn-cs"/>
      </a:defRPr>
    </a:lvl1pPr>
    <a:lvl2pPr marL="608945" algn="l" defTabSz="608945" rtl="0" eaLnBrk="1" latinLnBrk="0" hangingPunct="1">
      <a:defRPr sz="2397" kern="1200">
        <a:solidFill>
          <a:schemeClr val="tx1"/>
        </a:solidFill>
        <a:latin typeface="+mn-lt"/>
        <a:ea typeface="+mn-ea"/>
        <a:cs typeface="+mn-cs"/>
      </a:defRPr>
    </a:lvl2pPr>
    <a:lvl3pPr marL="1217889" algn="l" defTabSz="608945" rtl="0" eaLnBrk="1" latinLnBrk="0" hangingPunct="1">
      <a:defRPr sz="2397" kern="1200">
        <a:solidFill>
          <a:schemeClr val="tx1"/>
        </a:solidFill>
        <a:latin typeface="+mn-lt"/>
        <a:ea typeface="+mn-ea"/>
        <a:cs typeface="+mn-cs"/>
      </a:defRPr>
    </a:lvl3pPr>
    <a:lvl4pPr marL="1826834" algn="l" defTabSz="608945" rtl="0" eaLnBrk="1" latinLnBrk="0" hangingPunct="1">
      <a:defRPr sz="2397" kern="1200">
        <a:solidFill>
          <a:schemeClr val="tx1"/>
        </a:solidFill>
        <a:latin typeface="+mn-lt"/>
        <a:ea typeface="+mn-ea"/>
        <a:cs typeface="+mn-cs"/>
      </a:defRPr>
    </a:lvl4pPr>
    <a:lvl5pPr marL="2435779" algn="l" defTabSz="608945" rtl="0" eaLnBrk="1" latinLnBrk="0" hangingPunct="1">
      <a:defRPr sz="2397" kern="1200">
        <a:solidFill>
          <a:schemeClr val="tx1"/>
        </a:solidFill>
        <a:latin typeface="+mn-lt"/>
        <a:ea typeface="+mn-ea"/>
        <a:cs typeface="+mn-cs"/>
      </a:defRPr>
    </a:lvl5pPr>
    <a:lvl6pPr marL="3044723" algn="l" defTabSz="608945" rtl="0" eaLnBrk="1" latinLnBrk="0" hangingPunct="1">
      <a:defRPr sz="2397" kern="1200">
        <a:solidFill>
          <a:schemeClr val="tx1"/>
        </a:solidFill>
        <a:latin typeface="+mn-lt"/>
        <a:ea typeface="+mn-ea"/>
        <a:cs typeface="+mn-cs"/>
      </a:defRPr>
    </a:lvl6pPr>
    <a:lvl7pPr marL="3653668" algn="l" defTabSz="608945" rtl="0" eaLnBrk="1" latinLnBrk="0" hangingPunct="1">
      <a:defRPr sz="2397" kern="1200">
        <a:solidFill>
          <a:schemeClr val="tx1"/>
        </a:solidFill>
        <a:latin typeface="+mn-lt"/>
        <a:ea typeface="+mn-ea"/>
        <a:cs typeface="+mn-cs"/>
      </a:defRPr>
    </a:lvl7pPr>
    <a:lvl8pPr marL="4262613" algn="l" defTabSz="608945" rtl="0" eaLnBrk="1" latinLnBrk="0" hangingPunct="1">
      <a:defRPr sz="2397" kern="1200">
        <a:solidFill>
          <a:schemeClr val="tx1"/>
        </a:solidFill>
        <a:latin typeface="+mn-lt"/>
        <a:ea typeface="+mn-ea"/>
        <a:cs typeface="+mn-cs"/>
      </a:defRPr>
    </a:lvl8pPr>
    <a:lvl9pPr marL="4871557" algn="l" defTabSz="608945" rtl="0" eaLnBrk="1" latinLnBrk="0" hangingPunct="1">
      <a:defRPr sz="2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1C5B98"/>
    <a:srgbClr val="97B4D0"/>
    <a:srgbClr val="7F7F7F"/>
    <a:srgbClr val="4C4C4C"/>
    <a:srgbClr val="316A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2511" autoAdjust="0"/>
  </p:normalViewPr>
  <p:slideViewPr>
    <p:cSldViewPr snapToGrid="0">
      <p:cViewPr varScale="1">
        <p:scale>
          <a:sx n="38" d="100"/>
          <a:sy n="38" d="100"/>
        </p:scale>
        <p:origin x="22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CA"/>
              <a:t>31/08/2015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E30C329-B9FD-4400-925C-836F136DD4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598096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CA"/>
              <a:t>31/08/2015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8863" y="1162050"/>
            <a:ext cx="23526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7BC132-F725-40E9-8477-3E4B0746FCD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774711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1217889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1pPr>
    <a:lvl2pPr marL="608945" algn="l" defTabSz="1217889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2pPr>
    <a:lvl3pPr marL="1217889" algn="l" defTabSz="1217889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3pPr>
    <a:lvl4pPr marL="1826834" algn="l" defTabSz="1217889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4pPr>
    <a:lvl5pPr marL="2435779" algn="l" defTabSz="1217889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5pPr>
    <a:lvl6pPr marL="3044723" algn="l" defTabSz="1217889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6pPr>
    <a:lvl7pPr marL="3653668" algn="l" defTabSz="1217889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7pPr>
    <a:lvl8pPr marL="4262613" algn="l" defTabSz="1217889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8pPr>
    <a:lvl9pPr marL="4871557" algn="l" defTabSz="1217889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28863" y="1162050"/>
            <a:ext cx="23526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BC132-F725-40E9-8477-3E4B0746FCD7}" type="slidenum">
              <a:rPr lang="en-CA" smtClean="0"/>
              <a:t>1</a:t>
            </a:fld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CA"/>
              <a:t>31/08/2015</a:t>
            </a:r>
          </a:p>
        </p:txBody>
      </p:sp>
    </p:spTree>
    <p:extLst>
      <p:ext uri="{BB962C8B-B14F-4D97-AF65-F5344CB8AC3E}">
        <p14:creationId xmlns:p14="http://schemas.microsoft.com/office/powerpoint/2010/main" val="386991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55"/>
          <a:stretch/>
        </p:blipFill>
        <p:spPr>
          <a:xfrm>
            <a:off x="0" y="1353262"/>
            <a:ext cx="7449406" cy="947018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45789" y="1353263"/>
            <a:ext cx="1588688" cy="947279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6"/>
          <p:cNvSpPr/>
          <p:nvPr/>
        </p:nvSpPr>
        <p:spPr>
          <a:xfrm>
            <a:off x="2" y="7883584"/>
            <a:ext cx="7449405" cy="2942469"/>
          </a:xfrm>
          <a:prstGeom prst="rect">
            <a:avLst/>
          </a:prstGeom>
          <a:gradFill>
            <a:gsLst>
              <a:gs pos="0">
                <a:srgbClr val="1C5B98"/>
              </a:gs>
              <a:gs pos="45000">
                <a:srgbClr val="1C5B9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20896" y="8448243"/>
            <a:ext cx="5480685" cy="1299956"/>
          </a:xfrm>
        </p:spPr>
        <p:txBody>
          <a:bodyPr anchor="b">
            <a:normAutofit/>
          </a:bodyPr>
          <a:lstStyle>
            <a:lvl1pPr algn="l">
              <a:defRPr sz="4263" b="1" spc="-177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43499" y="9798958"/>
            <a:ext cx="5480685" cy="937852"/>
          </a:xfrm>
        </p:spPr>
        <p:txBody>
          <a:bodyPr anchor="t">
            <a:normAutofit/>
          </a:bodyPr>
          <a:lstStyle>
            <a:lvl1pPr marL="0" indent="0" algn="l">
              <a:buNone/>
              <a:defRPr sz="2841" cap="none" spc="0" baseline="0">
                <a:solidFill>
                  <a:schemeClr val="bg1"/>
                </a:solidFill>
              </a:defRPr>
            </a:lvl1pPr>
            <a:lvl2pPr marL="811866" indent="0" algn="ctr">
              <a:buNone/>
              <a:defRPr sz="3907"/>
            </a:lvl2pPr>
            <a:lvl3pPr marL="1623729" indent="0" algn="ctr">
              <a:buNone/>
              <a:defRPr sz="3907"/>
            </a:lvl3pPr>
            <a:lvl4pPr marL="2435594" indent="0" algn="ctr">
              <a:buNone/>
              <a:defRPr sz="3552"/>
            </a:lvl4pPr>
            <a:lvl5pPr marL="3247457" indent="0" algn="ctr">
              <a:buNone/>
              <a:defRPr sz="3552"/>
            </a:lvl5pPr>
            <a:lvl6pPr marL="4059324" indent="0" algn="ctr">
              <a:buNone/>
              <a:defRPr sz="3552"/>
            </a:lvl6pPr>
            <a:lvl7pPr marL="4871186" indent="0" algn="ctr">
              <a:buNone/>
              <a:defRPr sz="3552"/>
            </a:lvl7pPr>
            <a:lvl8pPr marL="5683053" indent="0" algn="ctr">
              <a:buNone/>
              <a:defRPr sz="3552"/>
            </a:lvl8pPr>
            <a:lvl9pPr marL="6494916" indent="0" algn="ctr">
              <a:buNone/>
              <a:defRPr sz="3552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2" y="7727558"/>
            <a:ext cx="7449405" cy="153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395" y="8336616"/>
            <a:ext cx="1145477" cy="203640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64" y="8381327"/>
            <a:ext cx="1017935" cy="1991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825" y="2029887"/>
            <a:ext cx="2123765" cy="4222157"/>
          </a:xfrm>
        </p:spPr>
        <p:txBody>
          <a:bodyPr anchor="b">
            <a:normAutofit/>
          </a:bodyPr>
          <a:lstStyle>
            <a:lvl1pPr>
              <a:defRPr sz="5683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5197" y="2442803"/>
            <a:ext cx="6080083" cy="8387455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5683"/>
            </a:lvl1pPr>
            <a:lvl2pPr marL="811866" indent="0">
              <a:buNone/>
              <a:defRPr sz="4972"/>
            </a:lvl2pPr>
            <a:lvl3pPr marL="1623729" indent="0">
              <a:buNone/>
              <a:defRPr sz="4263"/>
            </a:lvl3pPr>
            <a:lvl4pPr marL="2435594" indent="0">
              <a:buNone/>
              <a:defRPr sz="3552"/>
            </a:lvl4pPr>
            <a:lvl5pPr marL="3247457" indent="0">
              <a:buNone/>
              <a:defRPr sz="3552"/>
            </a:lvl5pPr>
            <a:lvl6pPr marL="4059324" indent="0">
              <a:buNone/>
              <a:defRPr sz="3552"/>
            </a:lvl6pPr>
            <a:lvl7pPr marL="4871186" indent="0">
              <a:buNone/>
              <a:defRPr sz="3552"/>
            </a:lvl7pPr>
            <a:lvl8pPr marL="5683053" indent="0">
              <a:buNone/>
              <a:defRPr sz="3552"/>
            </a:lvl8pPr>
            <a:lvl9pPr marL="6494916" indent="0">
              <a:buNone/>
              <a:defRPr sz="355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825" y="6203325"/>
            <a:ext cx="2123765" cy="4124723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2487">
                <a:solidFill>
                  <a:srgbClr val="FFFFFF"/>
                </a:solidFill>
              </a:defRPr>
            </a:lvl1pPr>
            <a:lvl2pPr marL="811866" indent="0">
              <a:buNone/>
              <a:defRPr sz="2131"/>
            </a:lvl2pPr>
            <a:lvl3pPr marL="1623729" indent="0">
              <a:buNone/>
              <a:defRPr sz="1776"/>
            </a:lvl3pPr>
            <a:lvl4pPr marL="2435594" indent="0">
              <a:buNone/>
              <a:defRPr sz="1599"/>
            </a:lvl4pPr>
            <a:lvl5pPr marL="3247457" indent="0">
              <a:buNone/>
              <a:defRPr sz="1599"/>
            </a:lvl5pPr>
            <a:lvl6pPr marL="4059324" indent="0">
              <a:buNone/>
              <a:defRPr sz="1599"/>
            </a:lvl6pPr>
            <a:lvl7pPr marL="4871186" indent="0">
              <a:buNone/>
              <a:defRPr sz="1599"/>
            </a:lvl7pPr>
            <a:lvl8pPr marL="5683053" indent="0">
              <a:buNone/>
              <a:defRPr sz="1599"/>
            </a:lvl8pPr>
            <a:lvl9pPr marL="6494916" indent="0">
              <a:buNone/>
              <a:defRPr sz="159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196645" y="11288416"/>
            <a:ext cx="1171742" cy="64843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1594" y="11288416"/>
            <a:ext cx="4429020" cy="648435"/>
          </a:xfrm>
          <a:prstGeom prst="rect">
            <a:avLst/>
          </a:prstGeom>
        </p:spPr>
        <p:txBody>
          <a:bodyPr/>
          <a:lstStyle/>
          <a:p>
            <a:r>
              <a:rPr lang="en-CA"/>
              <a:t>Get a Grip on Safety Program Overview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96645" y="11288416"/>
            <a:ext cx="1171742" cy="64843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318815" y="11288416"/>
            <a:ext cx="4429020" cy="648435"/>
          </a:xfrm>
          <a:prstGeom prst="rect">
            <a:avLst/>
          </a:prstGeom>
        </p:spPr>
        <p:txBody>
          <a:bodyPr/>
          <a:lstStyle/>
          <a:p>
            <a:r>
              <a:rPr lang="en-CA"/>
              <a:t>Get a Grip on Safety Program Overview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455" y="1759234"/>
            <a:ext cx="2112347" cy="87961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7912" y="1542715"/>
            <a:ext cx="5480685" cy="9093877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96645" y="11288416"/>
            <a:ext cx="1171742" cy="64843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318815" y="11288416"/>
            <a:ext cx="4429020" cy="648435"/>
          </a:xfrm>
          <a:prstGeom prst="rect">
            <a:avLst/>
          </a:prstGeom>
        </p:spPr>
        <p:txBody>
          <a:bodyPr/>
          <a:lstStyle/>
          <a:p>
            <a:r>
              <a:rPr lang="en-CA"/>
              <a:t>Get a Grip on Safety Program Overview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5242"/>
          <a:stretch/>
        </p:blipFill>
        <p:spPr>
          <a:xfrm>
            <a:off x="1" y="1374356"/>
            <a:ext cx="7449407" cy="993254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45789" y="1353263"/>
            <a:ext cx="1588688" cy="947279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6"/>
          <p:cNvSpPr/>
          <p:nvPr/>
        </p:nvSpPr>
        <p:spPr>
          <a:xfrm>
            <a:off x="2" y="7883584"/>
            <a:ext cx="7449405" cy="2942469"/>
          </a:xfrm>
          <a:prstGeom prst="rect">
            <a:avLst/>
          </a:prstGeom>
          <a:gradFill>
            <a:gsLst>
              <a:gs pos="0">
                <a:srgbClr val="1C5B98"/>
              </a:gs>
              <a:gs pos="45000">
                <a:srgbClr val="1C5B9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20896" y="8448243"/>
            <a:ext cx="5480685" cy="1299956"/>
          </a:xfrm>
        </p:spPr>
        <p:txBody>
          <a:bodyPr anchor="b">
            <a:normAutofit/>
          </a:bodyPr>
          <a:lstStyle>
            <a:lvl1pPr algn="l">
              <a:defRPr sz="4263" b="1" spc="-177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43499" y="9798958"/>
            <a:ext cx="5480685" cy="937852"/>
          </a:xfrm>
        </p:spPr>
        <p:txBody>
          <a:bodyPr anchor="t">
            <a:normAutofit/>
          </a:bodyPr>
          <a:lstStyle>
            <a:lvl1pPr marL="0" indent="0" algn="l">
              <a:buNone/>
              <a:defRPr sz="2841" cap="none" spc="0" baseline="0">
                <a:solidFill>
                  <a:schemeClr val="bg1"/>
                </a:solidFill>
              </a:defRPr>
            </a:lvl1pPr>
            <a:lvl2pPr marL="811866" indent="0" algn="ctr">
              <a:buNone/>
              <a:defRPr sz="3907"/>
            </a:lvl2pPr>
            <a:lvl3pPr marL="1623729" indent="0" algn="ctr">
              <a:buNone/>
              <a:defRPr sz="3907"/>
            </a:lvl3pPr>
            <a:lvl4pPr marL="2435594" indent="0" algn="ctr">
              <a:buNone/>
              <a:defRPr sz="3552"/>
            </a:lvl4pPr>
            <a:lvl5pPr marL="3247457" indent="0" algn="ctr">
              <a:buNone/>
              <a:defRPr sz="3552"/>
            </a:lvl5pPr>
            <a:lvl6pPr marL="4059324" indent="0" algn="ctr">
              <a:buNone/>
              <a:defRPr sz="3552"/>
            </a:lvl6pPr>
            <a:lvl7pPr marL="4871186" indent="0" algn="ctr">
              <a:buNone/>
              <a:defRPr sz="3552"/>
            </a:lvl7pPr>
            <a:lvl8pPr marL="5683053" indent="0" algn="ctr">
              <a:buNone/>
              <a:defRPr sz="3552"/>
            </a:lvl8pPr>
            <a:lvl9pPr marL="6494916" indent="0" algn="ctr">
              <a:buNone/>
              <a:defRPr sz="3552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2" y="7727558"/>
            <a:ext cx="7449405" cy="153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395" y="8336616"/>
            <a:ext cx="1145477" cy="203640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64" y="8381327"/>
            <a:ext cx="1017935" cy="199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444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552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1C5B98"/>
              </a:buClr>
              <a:defRPr/>
            </a:lvl1pPr>
            <a:lvl2pPr>
              <a:buClr>
                <a:srgbClr val="1C5B98"/>
              </a:buClr>
              <a:defRPr/>
            </a:lvl2pPr>
            <a:lvl3pPr>
              <a:buClr>
                <a:srgbClr val="1C5B98"/>
              </a:buClr>
              <a:defRPr/>
            </a:lvl3pPr>
            <a:lvl4pPr>
              <a:buClr>
                <a:srgbClr val="1C5B98"/>
              </a:buClr>
              <a:defRPr/>
            </a:lvl4pPr>
            <a:lvl5pPr>
              <a:buClr>
                <a:srgbClr val="1C5B98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82" y="2305950"/>
            <a:ext cx="7754018" cy="5781108"/>
          </a:xfrm>
        </p:spPr>
        <p:txBody>
          <a:bodyPr anchor="b">
            <a:normAutofit/>
          </a:bodyPr>
          <a:lstStyle>
            <a:lvl1pPr>
              <a:defRPr sz="10477" b="0" spc="-177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284" y="8298164"/>
            <a:ext cx="7754018" cy="1623907"/>
          </a:xfrm>
        </p:spPr>
        <p:txBody>
          <a:bodyPr anchor="t">
            <a:normAutofit/>
          </a:bodyPr>
          <a:lstStyle>
            <a:lvl1pPr marL="0" indent="0">
              <a:buNone/>
              <a:defRPr sz="3907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11866" indent="0">
              <a:buNone/>
              <a:defRPr sz="3196">
                <a:solidFill>
                  <a:schemeClr val="tx1">
                    <a:tint val="75000"/>
                  </a:schemeClr>
                </a:solidFill>
              </a:defRPr>
            </a:lvl2pPr>
            <a:lvl3pPr marL="1623729" indent="0">
              <a:buNone/>
              <a:defRPr sz="2841">
                <a:solidFill>
                  <a:schemeClr val="tx1">
                    <a:tint val="75000"/>
                  </a:schemeClr>
                </a:solidFill>
              </a:defRPr>
            </a:lvl3pPr>
            <a:lvl4pPr marL="2435594" indent="0">
              <a:buNone/>
              <a:defRPr sz="2487">
                <a:solidFill>
                  <a:schemeClr val="tx1">
                    <a:tint val="75000"/>
                  </a:schemeClr>
                </a:solidFill>
              </a:defRPr>
            </a:lvl4pPr>
            <a:lvl5pPr marL="3247457" indent="0">
              <a:buNone/>
              <a:defRPr sz="2487">
                <a:solidFill>
                  <a:schemeClr val="tx1">
                    <a:tint val="75000"/>
                  </a:schemeClr>
                </a:solidFill>
              </a:defRPr>
            </a:lvl5pPr>
            <a:lvl6pPr marL="4059324" indent="0">
              <a:buNone/>
              <a:defRPr sz="2487">
                <a:solidFill>
                  <a:schemeClr val="tx1">
                    <a:tint val="75000"/>
                  </a:schemeClr>
                </a:solidFill>
              </a:defRPr>
            </a:lvl6pPr>
            <a:lvl7pPr marL="4871186" indent="0">
              <a:buNone/>
              <a:defRPr sz="2487">
                <a:solidFill>
                  <a:schemeClr val="tx1">
                    <a:tint val="75000"/>
                  </a:schemeClr>
                </a:solidFill>
              </a:defRPr>
            </a:lvl7pPr>
            <a:lvl8pPr marL="5683053" indent="0">
              <a:buNone/>
              <a:defRPr sz="2487">
                <a:solidFill>
                  <a:schemeClr val="tx1">
                    <a:tint val="75000"/>
                  </a:schemeClr>
                </a:solidFill>
              </a:defRPr>
            </a:lvl8pPr>
            <a:lvl9pPr marL="6494916" indent="0">
              <a:buNone/>
              <a:defRPr sz="24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55603" y="2539958"/>
            <a:ext cx="2603326" cy="8096633"/>
          </a:xfrm>
        </p:spPr>
        <p:txBody>
          <a:bodyPr/>
          <a:lstStyle>
            <a:lvl1pPr>
              <a:defRPr sz="3552"/>
            </a:lvl1pPr>
            <a:lvl2pPr>
              <a:defRPr sz="3196"/>
            </a:lvl2pPr>
            <a:lvl3pPr>
              <a:defRPr sz="2841"/>
            </a:lvl3pPr>
            <a:lvl4pPr>
              <a:defRPr sz="2487"/>
            </a:lvl4pPr>
            <a:lvl5pPr>
              <a:defRPr sz="2487"/>
            </a:lvl5pPr>
            <a:lvl6pPr>
              <a:defRPr sz="2487"/>
            </a:lvl6pPr>
            <a:lvl7pPr>
              <a:defRPr sz="2487"/>
            </a:lvl7pPr>
            <a:lvl8pPr>
              <a:defRPr sz="2487"/>
            </a:lvl8pPr>
            <a:lvl9pPr>
              <a:defRPr sz="248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37050" y="2539958"/>
            <a:ext cx="2603326" cy="8096633"/>
          </a:xfrm>
        </p:spPr>
        <p:txBody>
          <a:bodyPr/>
          <a:lstStyle>
            <a:lvl1pPr>
              <a:defRPr sz="3552"/>
            </a:lvl1pPr>
            <a:lvl2pPr>
              <a:defRPr sz="3196"/>
            </a:lvl2pPr>
            <a:lvl3pPr>
              <a:defRPr sz="2841"/>
            </a:lvl3pPr>
            <a:lvl4pPr>
              <a:defRPr sz="2487"/>
            </a:lvl4pPr>
            <a:lvl5pPr>
              <a:defRPr sz="2487"/>
            </a:lvl5pPr>
            <a:lvl6pPr>
              <a:defRPr sz="2487"/>
            </a:lvl6pPr>
            <a:lvl7pPr>
              <a:defRPr sz="2487"/>
            </a:lvl7pPr>
            <a:lvl8pPr>
              <a:defRPr sz="2487"/>
            </a:lvl8pPr>
            <a:lvl9pPr>
              <a:defRPr sz="248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474156" y="2539957"/>
            <a:ext cx="2603326" cy="8096633"/>
          </a:xfrm>
        </p:spPr>
        <p:txBody>
          <a:bodyPr/>
          <a:lstStyle>
            <a:lvl1pPr>
              <a:defRPr sz="3552"/>
            </a:lvl1pPr>
            <a:lvl2pPr>
              <a:defRPr sz="3196"/>
            </a:lvl2pPr>
            <a:lvl3pPr>
              <a:defRPr sz="2841"/>
            </a:lvl3pPr>
            <a:lvl4pPr>
              <a:defRPr sz="2487"/>
            </a:lvl4pPr>
            <a:lvl5pPr>
              <a:defRPr sz="2487"/>
            </a:lvl5pPr>
            <a:lvl6pPr>
              <a:defRPr sz="2487"/>
            </a:lvl6pPr>
            <a:lvl7pPr>
              <a:defRPr sz="2487"/>
            </a:lvl7pPr>
            <a:lvl8pPr>
              <a:defRPr sz="2487"/>
            </a:lvl8pPr>
            <a:lvl9pPr>
              <a:defRPr sz="248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26286" y="2331769"/>
            <a:ext cx="2603326" cy="121396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3552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11866" indent="0">
              <a:buNone/>
              <a:defRPr sz="3552" b="1"/>
            </a:lvl2pPr>
            <a:lvl3pPr marL="1623729" indent="0">
              <a:buNone/>
              <a:defRPr sz="3196" b="1"/>
            </a:lvl3pPr>
            <a:lvl4pPr marL="2435594" indent="0">
              <a:buNone/>
              <a:defRPr sz="2841" b="1"/>
            </a:lvl4pPr>
            <a:lvl5pPr marL="3247457" indent="0">
              <a:buNone/>
              <a:defRPr sz="2841" b="1"/>
            </a:lvl5pPr>
            <a:lvl6pPr marL="4059324" indent="0">
              <a:buNone/>
              <a:defRPr sz="2841" b="1"/>
            </a:lvl6pPr>
            <a:lvl7pPr marL="4871186" indent="0">
              <a:buNone/>
              <a:defRPr sz="2841" b="1"/>
            </a:lvl7pPr>
            <a:lvl8pPr marL="5683053" indent="0">
              <a:buNone/>
              <a:defRPr sz="2841" b="1"/>
            </a:lvl8pPr>
            <a:lvl9pPr marL="6494916" indent="0">
              <a:buNone/>
              <a:defRPr sz="2841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3"/>
          </p:nvPr>
        </p:nvSpPr>
        <p:spPr>
          <a:xfrm>
            <a:off x="3255603" y="3733601"/>
            <a:ext cx="2603326" cy="6902991"/>
          </a:xfrm>
        </p:spPr>
        <p:txBody>
          <a:bodyPr/>
          <a:lstStyle>
            <a:lvl1pPr>
              <a:defRPr sz="3552"/>
            </a:lvl1pPr>
            <a:lvl2pPr>
              <a:defRPr sz="3196"/>
            </a:lvl2pPr>
            <a:lvl3pPr>
              <a:defRPr sz="2841"/>
            </a:lvl3pPr>
            <a:lvl4pPr>
              <a:defRPr sz="2487"/>
            </a:lvl4pPr>
            <a:lvl5pPr>
              <a:defRPr sz="2487"/>
            </a:lvl5pPr>
            <a:lvl6pPr>
              <a:defRPr sz="2487"/>
            </a:lvl6pPr>
            <a:lvl7pPr>
              <a:defRPr sz="2487"/>
            </a:lvl7pPr>
            <a:lvl8pPr>
              <a:defRPr sz="2487"/>
            </a:lvl8pPr>
            <a:lvl9pPr>
              <a:defRPr sz="248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6037050" y="3733601"/>
            <a:ext cx="2603326" cy="6902991"/>
          </a:xfrm>
        </p:spPr>
        <p:txBody>
          <a:bodyPr/>
          <a:lstStyle>
            <a:lvl1pPr>
              <a:defRPr sz="3552"/>
            </a:lvl1pPr>
            <a:lvl2pPr>
              <a:defRPr sz="3196"/>
            </a:lvl2pPr>
            <a:lvl3pPr>
              <a:defRPr sz="2841"/>
            </a:lvl3pPr>
            <a:lvl4pPr>
              <a:defRPr sz="2487"/>
            </a:lvl4pPr>
            <a:lvl5pPr>
              <a:defRPr sz="2487"/>
            </a:lvl5pPr>
            <a:lvl6pPr>
              <a:defRPr sz="2487"/>
            </a:lvl6pPr>
            <a:lvl7pPr>
              <a:defRPr sz="2487"/>
            </a:lvl7pPr>
            <a:lvl8pPr>
              <a:defRPr sz="2487"/>
            </a:lvl8pPr>
            <a:lvl9pPr>
              <a:defRPr sz="248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4"/>
          </p:nvPr>
        </p:nvSpPr>
        <p:spPr>
          <a:xfrm>
            <a:off x="474156" y="3733599"/>
            <a:ext cx="2603326" cy="6902988"/>
          </a:xfrm>
        </p:spPr>
        <p:txBody>
          <a:bodyPr/>
          <a:lstStyle>
            <a:lvl1pPr>
              <a:defRPr sz="3552"/>
            </a:lvl1pPr>
            <a:lvl2pPr>
              <a:defRPr sz="3196"/>
            </a:lvl2pPr>
            <a:lvl3pPr>
              <a:defRPr sz="2841"/>
            </a:lvl3pPr>
            <a:lvl4pPr>
              <a:defRPr sz="2487"/>
            </a:lvl4pPr>
            <a:lvl5pPr>
              <a:defRPr sz="2487"/>
            </a:lvl5pPr>
            <a:lvl6pPr>
              <a:defRPr sz="2487"/>
            </a:lvl6pPr>
            <a:lvl7pPr>
              <a:defRPr sz="2487"/>
            </a:lvl7pPr>
            <a:lvl8pPr>
              <a:defRPr sz="2487"/>
            </a:lvl8pPr>
            <a:lvl9pPr>
              <a:defRPr sz="248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255603" y="2331769"/>
            <a:ext cx="2603326" cy="121396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3552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11866" indent="0">
              <a:buNone/>
              <a:defRPr sz="3552" b="1"/>
            </a:lvl2pPr>
            <a:lvl3pPr marL="1623729" indent="0">
              <a:buNone/>
              <a:defRPr sz="3196" b="1"/>
            </a:lvl3pPr>
            <a:lvl4pPr marL="2435594" indent="0">
              <a:buNone/>
              <a:defRPr sz="2841" b="1"/>
            </a:lvl4pPr>
            <a:lvl5pPr marL="3247457" indent="0">
              <a:buNone/>
              <a:defRPr sz="2841" b="1"/>
            </a:lvl5pPr>
            <a:lvl6pPr marL="4059324" indent="0">
              <a:buNone/>
              <a:defRPr sz="2841" b="1"/>
            </a:lvl6pPr>
            <a:lvl7pPr marL="4871186" indent="0">
              <a:buNone/>
              <a:defRPr sz="2841" b="1"/>
            </a:lvl7pPr>
            <a:lvl8pPr marL="5683053" indent="0">
              <a:buNone/>
              <a:defRPr sz="2841" b="1"/>
            </a:lvl8pPr>
            <a:lvl9pPr marL="6494916" indent="0">
              <a:buNone/>
              <a:defRPr sz="2841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74156" y="2331769"/>
            <a:ext cx="2603326" cy="121396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3552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11866" indent="0">
              <a:buNone/>
              <a:defRPr sz="3552" b="1"/>
            </a:lvl2pPr>
            <a:lvl3pPr marL="1623729" indent="0">
              <a:buNone/>
              <a:defRPr sz="3196" b="1"/>
            </a:lvl3pPr>
            <a:lvl4pPr marL="2435594" indent="0">
              <a:buNone/>
              <a:defRPr sz="2841" b="1"/>
            </a:lvl4pPr>
            <a:lvl5pPr marL="3247457" indent="0">
              <a:buNone/>
              <a:defRPr sz="2841" b="1"/>
            </a:lvl5pPr>
            <a:lvl6pPr marL="4059324" indent="0">
              <a:buNone/>
              <a:defRPr sz="2841" b="1"/>
            </a:lvl6pPr>
            <a:lvl7pPr marL="4871186" indent="0">
              <a:buNone/>
              <a:defRPr sz="2841" b="1"/>
            </a:lvl7pPr>
            <a:lvl8pPr marL="5683053" indent="0">
              <a:buNone/>
              <a:defRPr sz="2841" b="1"/>
            </a:lvl8pPr>
            <a:lvl9pPr marL="6494916" indent="0">
              <a:buNone/>
              <a:defRPr sz="2841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96645" y="11288416"/>
            <a:ext cx="1171742" cy="64843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318815" y="11288416"/>
            <a:ext cx="4429020" cy="648435"/>
          </a:xfrm>
          <a:prstGeom prst="rect">
            <a:avLst/>
          </a:prstGeom>
        </p:spPr>
        <p:txBody>
          <a:bodyPr/>
          <a:lstStyle/>
          <a:p>
            <a:r>
              <a:rPr lang="en-CA"/>
              <a:t>Get a Grip on Safety Program Overview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7562" y="735619"/>
            <a:ext cx="5694837" cy="971567"/>
          </a:xfrm>
        </p:spPr>
        <p:txBody>
          <a:bodyPr anchor="b">
            <a:normAutofit/>
          </a:bodyPr>
          <a:lstStyle>
            <a:lvl1pPr>
              <a:defRPr sz="4263"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7912" y="2484440"/>
            <a:ext cx="5480685" cy="8152149"/>
          </a:xfrm>
        </p:spPr>
        <p:txBody>
          <a:bodyPr/>
          <a:lstStyle>
            <a:lvl1pPr>
              <a:defRPr sz="3552"/>
            </a:lvl1pPr>
            <a:lvl2pPr>
              <a:defRPr sz="3196"/>
            </a:lvl2pPr>
            <a:lvl3pPr>
              <a:defRPr sz="2841"/>
            </a:lvl3pPr>
            <a:lvl4pPr>
              <a:defRPr sz="2487"/>
            </a:lvl4pPr>
            <a:lvl5pPr>
              <a:defRPr sz="2487"/>
            </a:lvl5pPr>
            <a:lvl6pPr>
              <a:defRPr sz="2487"/>
            </a:lvl6pPr>
            <a:lvl7pPr>
              <a:defRPr sz="2487"/>
            </a:lvl7pPr>
            <a:lvl8pPr>
              <a:defRPr sz="2487"/>
            </a:lvl8pPr>
            <a:lvl9pPr>
              <a:defRPr sz="248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825" y="6205397"/>
            <a:ext cx="2123765" cy="4123683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2487">
                <a:solidFill>
                  <a:srgbClr val="FFFFFF"/>
                </a:solidFill>
              </a:defRPr>
            </a:lvl1pPr>
            <a:lvl2pPr marL="811866" indent="0">
              <a:buNone/>
              <a:defRPr sz="2131"/>
            </a:lvl2pPr>
            <a:lvl3pPr marL="1623729" indent="0">
              <a:buNone/>
              <a:defRPr sz="1776"/>
            </a:lvl3pPr>
            <a:lvl4pPr marL="2435594" indent="0">
              <a:buNone/>
              <a:defRPr sz="1599"/>
            </a:lvl4pPr>
            <a:lvl5pPr marL="3247457" indent="0">
              <a:buNone/>
              <a:defRPr sz="1599"/>
            </a:lvl5pPr>
            <a:lvl6pPr marL="4059324" indent="0">
              <a:buNone/>
              <a:defRPr sz="1599"/>
            </a:lvl6pPr>
            <a:lvl7pPr marL="4871186" indent="0">
              <a:buNone/>
              <a:defRPr sz="1599"/>
            </a:lvl7pPr>
            <a:lvl8pPr marL="5683053" indent="0">
              <a:buNone/>
              <a:defRPr sz="1599"/>
            </a:lvl8pPr>
            <a:lvl9pPr marL="6494916" indent="0">
              <a:buNone/>
              <a:defRPr sz="159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8387" y="721616"/>
            <a:ext cx="6657460" cy="11921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041" y="2720391"/>
            <a:ext cx="7692575" cy="7908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67298" y="11478388"/>
            <a:ext cx="1034456" cy="5417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1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52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</p:sldLayoutIdLst>
  <p:hf hdr="0" dt="0"/>
  <p:txStyles>
    <p:titleStyle>
      <a:lvl1pPr algn="l" defTabSz="1623729" rtl="0" eaLnBrk="1" latinLnBrk="0" hangingPunct="1">
        <a:lnSpc>
          <a:spcPct val="90000"/>
        </a:lnSpc>
        <a:spcBef>
          <a:spcPct val="0"/>
        </a:spcBef>
        <a:buNone/>
        <a:defRPr sz="3552" b="1" kern="1200" spc="-107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24745" indent="-324745" algn="l" defTabSz="1623729" rtl="0" eaLnBrk="1" latinLnBrk="0" hangingPunct="1">
        <a:lnSpc>
          <a:spcPct val="90000"/>
        </a:lnSpc>
        <a:spcBef>
          <a:spcPts val="2131"/>
        </a:spcBef>
        <a:buClr>
          <a:srgbClr val="1C5B98"/>
        </a:buClr>
        <a:buFont typeface="Wingdings 2" pitchFamily="18" charset="2"/>
        <a:buChar char=""/>
        <a:defRPr sz="3552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217796" indent="-324745" algn="l" defTabSz="1623729" rtl="0" eaLnBrk="1" latinLnBrk="0" hangingPunct="1">
        <a:lnSpc>
          <a:spcPct val="90000"/>
        </a:lnSpc>
        <a:spcBef>
          <a:spcPts val="445"/>
        </a:spcBef>
        <a:spcAft>
          <a:spcPts val="445"/>
        </a:spcAft>
        <a:buClr>
          <a:srgbClr val="1C5B98"/>
        </a:buClr>
        <a:buFont typeface="Wingdings 2" pitchFamily="18" charset="2"/>
        <a:buChar char=""/>
        <a:defRPr sz="3196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029661" indent="-324745" algn="l" defTabSz="1623729" rtl="0" eaLnBrk="1" latinLnBrk="0" hangingPunct="1">
        <a:lnSpc>
          <a:spcPct val="90000"/>
        </a:lnSpc>
        <a:spcBef>
          <a:spcPts val="445"/>
        </a:spcBef>
        <a:spcAft>
          <a:spcPts val="445"/>
        </a:spcAft>
        <a:buClr>
          <a:srgbClr val="1C5B98"/>
        </a:buClr>
        <a:buFont typeface="Wingdings 2" pitchFamily="18" charset="2"/>
        <a:buChar char=""/>
        <a:defRPr sz="2841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841528" indent="-324745" algn="l" defTabSz="1623729" rtl="0" eaLnBrk="1" latinLnBrk="0" hangingPunct="1">
        <a:lnSpc>
          <a:spcPct val="90000"/>
        </a:lnSpc>
        <a:spcBef>
          <a:spcPts val="445"/>
        </a:spcBef>
        <a:spcAft>
          <a:spcPts val="445"/>
        </a:spcAft>
        <a:buClr>
          <a:srgbClr val="1C5B98"/>
        </a:buClr>
        <a:buFont typeface="Wingdings 2" pitchFamily="18" charset="2"/>
        <a:buChar char=""/>
        <a:defRPr sz="2487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3653391" indent="-324745" algn="l" defTabSz="1623729" rtl="0" eaLnBrk="1" latinLnBrk="0" hangingPunct="1">
        <a:lnSpc>
          <a:spcPct val="90000"/>
        </a:lnSpc>
        <a:spcBef>
          <a:spcPts val="445"/>
        </a:spcBef>
        <a:spcAft>
          <a:spcPts val="445"/>
        </a:spcAft>
        <a:buClr>
          <a:srgbClr val="1C5B98"/>
        </a:buClr>
        <a:buFont typeface="Wingdings 2" pitchFamily="18" charset="2"/>
        <a:buChar char=""/>
        <a:defRPr sz="2487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4465255" indent="-405931" algn="l" defTabSz="1623729" rtl="0" eaLnBrk="1" latinLnBrk="0" hangingPunct="1">
        <a:lnSpc>
          <a:spcPct val="90000"/>
        </a:lnSpc>
        <a:spcBef>
          <a:spcPts val="445"/>
        </a:spcBef>
        <a:spcAft>
          <a:spcPts val="445"/>
        </a:spcAft>
        <a:buClr>
          <a:schemeClr val="accent1"/>
        </a:buClr>
        <a:buFont typeface="Wingdings 2" pitchFamily="18" charset="2"/>
        <a:buChar char=""/>
        <a:defRPr sz="248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5277120" indent="-405931" algn="l" defTabSz="1623729" rtl="0" eaLnBrk="1" latinLnBrk="0" hangingPunct="1">
        <a:lnSpc>
          <a:spcPct val="90000"/>
        </a:lnSpc>
        <a:spcBef>
          <a:spcPts val="445"/>
        </a:spcBef>
        <a:spcAft>
          <a:spcPts val="445"/>
        </a:spcAft>
        <a:buClr>
          <a:schemeClr val="accent1"/>
        </a:buClr>
        <a:buFont typeface="Wingdings 2" pitchFamily="18" charset="2"/>
        <a:buChar char=""/>
        <a:defRPr sz="248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6088982" indent="-405931" algn="l" defTabSz="1623729" rtl="0" eaLnBrk="1" latinLnBrk="0" hangingPunct="1">
        <a:lnSpc>
          <a:spcPct val="90000"/>
        </a:lnSpc>
        <a:spcBef>
          <a:spcPts val="445"/>
        </a:spcBef>
        <a:spcAft>
          <a:spcPts val="445"/>
        </a:spcAft>
        <a:buClr>
          <a:schemeClr val="accent1"/>
        </a:buClr>
        <a:buFont typeface="Wingdings 2" pitchFamily="18" charset="2"/>
        <a:buChar char=""/>
        <a:defRPr sz="248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6900849" indent="-405931" algn="l" defTabSz="1623729" rtl="0" eaLnBrk="1" latinLnBrk="0" hangingPunct="1">
        <a:lnSpc>
          <a:spcPct val="90000"/>
        </a:lnSpc>
        <a:spcBef>
          <a:spcPts val="445"/>
        </a:spcBef>
        <a:spcAft>
          <a:spcPts val="445"/>
        </a:spcAft>
        <a:buClr>
          <a:schemeClr val="accent1"/>
        </a:buClr>
        <a:buFont typeface="Wingdings 2" pitchFamily="18" charset="2"/>
        <a:buChar char=""/>
        <a:defRPr sz="248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3729" rtl="0" eaLnBrk="1" latinLnBrk="0" hangingPunct="1">
        <a:defRPr sz="3196" kern="1200">
          <a:solidFill>
            <a:schemeClr val="tx1"/>
          </a:solidFill>
          <a:latin typeface="+mn-lt"/>
          <a:ea typeface="+mn-ea"/>
          <a:cs typeface="+mn-cs"/>
        </a:defRPr>
      </a:lvl1pPr>
      <a:lvl2pPr marL="811866" algn="l" defTabSz="1623729" rtl="0" eaLnBrk="1" latinLnBrk="0" hangingPunct="1">
        <a:defRPr sz="3196" kern="1200">
          <a:solidFill>
            <a:schemeClr val="tx1"/>
          </a:solidFill>
          <a:latin typeface="+mn-lt"/>
          <a:ea typeface="+mn-ea"/>
          <a:cs typeface="+mn-cs"/>
        </a:defRPr>
      </a:lvl2pPr>
      <a:lvl3pPr marL="1623729" algn="l" defTabSz="1623729" rtl="0" eaLnBrk="1" latinLnBrk="0" hangingPunct="1">
        <a:defRPr sz="3196" kern="1200">
          <a:solidFill>
            <a:schemeClr val="tx1"/>
          </a:solidFill>
          <a:latin typeface="+mn-lt"/>
          <a:ea typeface="+mn-ea"/>
          <a:cs typeface="+mn-cs"/>
        </a:defRPr>
      </a:lvl3pPr>
      <a:lvl4pPr marL="2435594" algn="l" defTabSz="1623729" rtl="0" eaLnBrk="1" latinLnBrk="0" hangingPunct="1">
        <a:defRPr sz="3196" kern="1200">
          <a:solidFill>
            <a:schemeClr val="tx1"/>
          </a:solidFill>
          <a:latin typeface="+mn-lt"/>
          <a:ea typeface="+mn-ea"/>
          <a:cs typeface="+mn-cs"/>
        </a:defRPr>
      </a:lvl4pPr>
      <a:lvl5pPr marL="3247457" algn="l" defTabSz="1623729" rtl="0" eaLnBrk="1" latinLnBrk="0" hangingPunct="1">
        <a:defRPr sz="3196" kern="1200">
          <a:solidFill>
            <a:schemeClr val="tx1"/>
          </a:solidFill>
          <a:latin typeface="+mn-lt"/>
          <a:ea typeface="+mn-ea"/>
          <a:cs typeface="+mn-cs"/>
        </a:defRPr>
      </a:lvl5pPr>
      <a:lvl6pPr marL="4059324" algn="l" defTabSz="1623729" rtl="0" eaLnBrk="1" latinLnBrk="0" hangingPunct="1">
        <a:defRPr sz="3196" kern="1200">
          <a:solidFill>
            <a:schemeClr val="tx1"/>
          </a:solidFill>
          <a:latin typeface="+mn-lt"/>
          <a:ea typeface="+mn-ea"/>
          <a:cs typeface="+mn-cs"/>
        </a:defRPr>
      </a:lvl6pPr>
      <a:lvl7pPr marL="4871186" algn="l" defTabSz="1623729" rtl="0" eaLnBrk="1" latinLnBrk="0" hangingPunct="1">
        <a:defRPr sz="3196" kern="1200">
          <a:solidFill>
            <a:schemeClr val="tx1"/>
          </a:solidFill>
          <a:latin typeface="+mn-lt"/>
          <a:ea typeface="+mn-ea"/>
          <a:cs typeface="+mn-cs"/>
        </a:defRPr>
      </a:lvl7pPr>
      <a:lvl8pPr marL="5683053" algn="l" defTabSz="1623729" rtl="0" eaLnBrk="1" latinLnBrk="0" hangingPunct="1">
        <a:defRPr sz="3196" kern="1200">
          <a:solidFill>
            <a:schemeClr val="tx1"/>
          </a:solidFill>
          <a:latin typeface="+mn-lt"/>
          <a:ea typeface="+mn-ea"/>
          <a:cs typeface="+mn-cs"/>
        </a:defRPr>
      </a:lvl8pPr>
      <a:lvl9pPr marL="6494916" algn="l" defTabSz="1623729" rtl="0" eaLnBrk="1" latinLnBrk="0" hangingPunct="1">
        <a:defRPr sz="31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4616" y="1813512"/>
            <a:ext cx="8124669" cy="603986"/>
          </a:xfrm>
        </p:spPr>
        <p:txBody>
          <a:bodyPr anchor="t">
            <a:no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4C4C4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Celebrating improvements in safety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" y="1"/>
            <a:ext cx="9134470" cy="1435296"/>
          </a:xfrm>
          <a:prstGeom prst="rect">
            <a:avLst/>
          </a:prstGeom>
          <a:solidFill>
            <a:srgbClr val="00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2" y="1526308"/>
            <a:ext cx="9140400" cy="85375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34" y="157022"/>
            <a:ext cx="1032743" cy="113662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" y="11653612"/>
            <a:ext cx="9134473" cy="52568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" y="129275"/>
            <a:ext cx="9134473" cy="130602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CA" sz="2800" dirty="0">
                <a:latin typeface="Verdana" panose="020B0604030504040204" pitchFamily="34" charset="0"/>
                <a:ea typeface="Verdana" panose="020B0604030504040204" pitchFamily="34" charset="0"/>
              </a:rPr>
              <a:t>Protect  yourself </a:t>
            </a:r>
            <a:br>
              <a:rPr lang="en-CA" sz="28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CA" sz="2800" dirty="0">
                <a:latin typeface="Verdana" panose="020B0604030504040204" pitchFamily="34" charset="0"/>
                <a:ea typeface="Verdana" panose="020B0604030504040204" pitchFamily="34" charset="0"/>
              </a:rPr>
              <a:t>from Slips, Trips and Fall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4616" y="10088380"/>
            <a:ext cx="8124669" cy="13888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24745" indent="-324745" algn="l" defTabSz="1623729" rtl="0" eaLnBrk="1" latinLnBrk="0" hangingPunct="1">
              <a:lnSpc>
                <a:spcPct val="90000"/>
              </a:lnSpc>
              <a:spcBef>
                <a:spcPts val="2131"/>
              </a:spcBef>
              <a:buClr>
                <a:srgbClr val="1C5B98"/>
              </a:buClr>
              <a:buFont typeface="Wingdings 2" pitchFamily="18" charset="2"/>
              <a:buChar char=""/>
              <a:defRPr sz="3552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17796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3196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029661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284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841528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3653391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4465255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277120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088982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6900849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000" b="1" dirty="0">
                <a:solidFill>
                  <a:srgbClr val="1C5B9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Correct the Hazard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dirty="0">
                <a:latin typeface="Trebuchet MS" panose="020B0603020202020204" pitchFamily="34" charset="0"/>
                <a:ea typeface="Verdana" panose="020B0604030504040204" pitchFamily="34" charset="0"/>
              </a:rPr>
              <a:t>Help prevent Slips, Trips and Falls by mitigating hazards such as  these in your workplace.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23887" y="10624338"/>
            <a:ext cx="7886700" cy="45719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Rectangle 3"/>
          <p:cNvSpPr/>
          <p:nvPr/>
        </p:nvSpPr>
        <p:spPr>
          <a:xfrm>
            <a:off x="754743" y="2948448"/>
            <a:ext cx="3701143" cy="5167086"/>
          </a:xfrm>
          <a:prstGeom prst="rect">
            <a:avLst/>
          </a:prstGeom>
          <a:solidFill>
            <a:srgbClr val="97B4D0"/>
          </a:solidFill>
          <a:ln w="31750">
            <a:solidFill>
              <a:srgbClr val="1C5B9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809444" y="4744907"/>
            <a:ext cx="3701143" cy="5167086"/>
          </a:xfrm>
          <a:prstGeom prst="rect">
            <a:avLst/>
          </a:prstGeom>
          <a:solidFill>
            <a:srgbClr val="97B4D0"/>
          </a:solidFill>
          <a:ln w="31750">
            <a:solidFill>
              <a:srgbClr val="1C5B9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Bent Arrow 19"/>
          <p:cNvSpPr/>
          <p:nvPr/>
        </p:nvSpPr>
        <p:spPr>
          <a:xfrm rot="5400000">
            <a:off x="4809444" y="3326284"/>
            <a:ext cx="1155927" cy="1233855"/>
          </a:xfrm>
          <a:prstGeom prst="bentArrow">
            <a:avLst/>
          </a:prstGeom>
          <a:solidFill>
            <a:srgbClr val="7F7F7F"/>
          </a:solidFill>
          <a:ln>
            <a:solidFill>
              <a:srgbClr val="4C4C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54743" y="2417498"/>
            <a:ext cx="2002972" cy="4425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324745" indent="-324745" algn="l" defTabSz="1623729" rtl="0" eaLnBrk="1" latinLnBrk="0" hangingPunct="1">
              <a:lnSpc>
                <a:spcPct val="90000"/>
              </a:lnSpc>
              <a:spcBef>
                <a:spcPts val="2131"/>
              </a:spcBef>
              <a:buClr>
                <a:srgbClr val="1C5B98"/>
              </a:buClr>
              <a:buFont typeface="Wingdings 2" pitchFamily="18" charset="2"/>
              <a:buChar char=""/>
              <a:defRPr sz="3552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17796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3196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029661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284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841528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3653391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4465255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277120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088982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6900849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en-US" sz="2200" b="1" dirty="0">
                <a:solidFill>
                  <a:srgbClr val="4C4C4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Before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7307206" y="4234739"/>
            <a:ext cx="1203381" cy="4425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324745" indent="-324745" algn="l" defTabSz="1623729" rtl="0" eaLnBrk="1" latinLnBrk="0" hangingPunct="1">
              <a:lnSpc>
                <a:spcPct val="90000"/>
              </a:lnSpc>
              <a:spcBef>
                <a:spcPts val="2131"/>
              </a:spcBef>
              <a:buClr>
                <a:srgbClr val="1C5B98"/>
              </a:buClr>
              <a:buFont typeface="Wingdings 2" pitchFamily="18" charset="2"/>
              <a:buChar char=""/>
              <a:defRPr sz="3552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17796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3196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029661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284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841528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3653391" indent="-324745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rgbClr val="1C5B98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4465255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277120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088982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6900849" indent="-405931" algn="l" defTabSz="1623729" rtl="0" eaLnBrk="1" latinLnBrk="0" hangingPunct="1">
              <a:lnSpc>
                <a:spcPct val="90000"/>
              </a:lnSpc>
              <a:spcBef>
                <a:spcPts val="445"/>
              </a:spcBef>
              <a:spcAft>
                <a:spcPts val="445"/>
              </a:spcAft>
              <a:buClr>
                <a:schemeClr val="accent1"/>
              </a:buClr>
              <a:buFont typeface="Wingdings 2" pitchFamily="18" charset="2"/>
              <a:buChar char=""/>
              <a:defRPr sz="248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 2" pitchFamily="18" charset="2"/>
              <a:buNone/>
            </a:pPr>
            <a:r>
              <a:rPr lang="en-US" sz="2200" b="1" dirty="0">
                <a:solidFill>
                  <a:srgbClr val="4C4C4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After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891340-0CE3-4144-9C90-DC85B122A3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4548" y="-68068"/>
            <a:ext cx="1560579" cy="156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25456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797F86-4557-4E25-8730-58023F45134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9B5FDA-9F89-468B-83DE-7F8E127908B9}"/>
</file>

<file path=customXml/itemProps3.xml><?xml version="1.0" encoding="utf-8"?>
<ds:datastoreItem xmlns:ds="http://schemas.openxmlformats.org/officeDocument/2006/customXml" ds:itemID="{B4D9D315-D154-471C-9149-70EBBF6F76FE}">
  <ds:schemaRefs>
    <ds:schemaRef ds:uri="ac092f20-18a2-428e-b422-b0f4fc5806d2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1557</TotalTime>
  <Words>37</Words>
  <Application>Microsoft Office PowerPoint</Application>
  <PresentationFormat>Ledger Paper (11x17 in)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Corbel</vt:lpstr>
      <vt:lpstr>Trebuchet MS</vt:lpstr>
      <vt:lpstr>Verdana</vt:lpstr>
      <vt:lpstr>Wingdings 2</vt:lpstr>
      <vt:lpstr>Frame</vt:lpstr>
      <vt:lpstr>Protect  yourself  from Slips, Trips and Fall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DEVCOGM</dc:creator>
  <cp:lastModifiedBy>Tim Gondek</cp:lastModifiedBy>
  <cp:revision>69</cp:revision>
  <cp:lastPrinted>2015-09-19T20:55:32Z</cp:lastPrinted>
  <dcterms:created xsi:type="dcterms:W3CDTF">2015-08-31T17:12:06Z</dcterms:created>
  <dcterms:modified xsi:type="dcterms:W3CDTF">2021-05-05T16:30:28Z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