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56" r:id="rId5"/>
    <p:sldId id="260" r:id="rId6"/>
    <p:sldId id="261" r:id="rId7"/>
    <p:sldId id="318" r:id="rId8"/>
    <p:sldId id="314" r:id="rId9"/>
    <p:sldId id="303" r:id="rId10"/>
    <p:sldId id="316" r:id="rId11"/>
    <p:sldId id="267" r:id="rId12"/>
    <p:sldId id="312" r:id="rId13"/>
    <p:sldId id="310" r:id="rId14"/>
    <p:sldId id="305" r:id="rId15"/>
    <p:sldId id="317" r:id="rId16"/>
    <p:sldId id="306" r:id="rId17"/>
    <p:sldId id="309" r:id="rId18"/>
    <p:sldId id="311" r:id="rId19"/>
    <p:sldId id="31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derick garland" initials="rg" lastIdx="1" clrIdx="0">
    <p:extLst>
      <p:ext uri="{19B8F6BF-5375-455C-9EA6-DF929625EA0E}">
        <p15:presenceInfo xmlns:p15="http://schemas.microsoft.com/office/powerpoint/2012/main" userId="S::rodgarland_shaw.ca#ext#@energysafetycanada.onmicrosoft.com::9d204abc-dd9a-4b87-bc6e-9995a0bef18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295"/>
    <a:srgbClr val="F5F019"/>
    <a:srgbClr val="C9DD03"/>
    <a:srgbClr val="00002F"/>
    <a:srgbClr val="4C4C4C"/>
    <a:srgbClr val="90909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137136-5259-786F-FEF7-35F12D2D7C58}" v="42" dt="2021-07-20T16:15:35.997"/>
    <p1510:client id="{E96BEF27-5EF0-4ADB-BEFB-9920F9BE7FBE}" v="12" dt="2021-07-15T20:07:35.992"/>
    <p1510:client id="{EEC53D0B-38D3-EF2C-80FB-78566918D2CB}" v="149" dt="2021-07-15T19:24:57.4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48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 Gondek" userId="ee0941fb-198a-467c-b280-a0694e637959" providerId="ADAL" clId="{E96BEF27-5EF0-4ADB-BEFB-9920F9BE7FBE}"/>
    <pc:docChg chg="custSel modSld">
      <pc:chgData name="Tim Gondek" userId="ee0941fb-198a-467c-b280-a0694e637959" providerId="ADAL" clId="{E96BEF27-5EF0-4ADB-BEFB-9920F9BE7FBE}" dt="2021-07-15T20:07:35.992" v="39" actId="1076"/>
      <pc:docMkLst>
        <pc:docMk/>
      </pc:docMkLst>
      <pc:sldChg chg="modSp">
        <pc:chgData name="Tim Gondek" userId="ee0941fb-198a-467c-b280-a0694e637959" providerId="ADAL" clId="{E96BEF27-5EF0-4ADB-BEFB-9920F9BE7FBE}" dt="2021-07-15T20:07:35.992" v="39" actId="1076"/>
        <pc:sldMkLst>
          <pc:docMk/>
          <pc:sldMk cId="4244174181" sldId="256"/>
        </pc:sldMkLst>
        <pc:picChg chg="mod">
          <ac:chgData name="Tim Gondek" userId="ee0941fb-198a-467c-b280-a0694e637959" providerId="ADAL" clId="{E96BEF27-5EF0-4ADB-BEFB-9920F9BE7FBE}" dt="2021-07-15T20:07:35.992" v="39" actId="1076"/>
          <ac:picMkLst>
            <pc:docMk/>
            <pc:sldMk cId="4244174181" sldId="256"/>
            <ac:picMk id="1026" creationId="{418FFFDC-64F8-4E72-87D9-61E48776EB38}"/>
          </ac:picMkLst>
        </pc:picChg>
      </pc:sldChg>
      <pc:sldChg chg="modSp mod">
        <pc:chgData name="Tim Gondek" userId="ee0941fb-198a-467c-b280-a0694e637959" providerId="ADAL" clId="{E96BEF27-5EF0-4ADB-BEFB-9920F9BE7FBE}" dt="2021-07-15T20:04:43.670" v="14" actId="403"/>
        <pc:sldMkLst>
          <pc:docMk/>
          <pc:sldMk cId="2411015708" sldId="260"/>
        </pc:sldMkLst>
        <pc:spChg chg="mod">
          <ac:chgData name="Tim Gondek" userId="ee0941fb-198a-467c-b280-a0694e637959" providerId="ADAL" clId="{E96BEF27-5EF0-4ADB-BEFB-9920F9BE7FBE}" dt="2021-07-15T20:04:43.670" v="14" actId="403"/>
          <ac:spMkLst>
            <pc:docMk/>
            <pc:sldMk cId="2411015708" sldId="260"/>
            <ac:spMk id="7" creationId="{8D579A90-5C1C-4ACE-A6E0-34B908DE9BD8}"/>
          </ac:spMkLst>
        </pc:spChg>
      </pc:sldChg>
      <pc:sldChg chg="modSp mod">
        <pc:chgData name="Tim Gondek" userId="ee0941fb-198a-467c-b280-a0694e637959" providerId="ADAL" clId="{E96BEF27-5EF0-4ADB-BEFB-9920F9BE7FBE}" dt="2021-07-15T20:05:25.881" v="20" actId="27636"/>
        <pc:sldMkLst>
          <pc:docMk/>
          <pc:sldMk cId="391812406" sldId="261"/>
        </pc:sldMkLst>
        <pc:spChg chg="mod">
          <ac:chgData name="Tim Gondek" userId="ee0941fb-198a-467c-b280-a0694e637959" providerId="ADAL" clId="{E96BEF27-5EF0-4ADB-BEFB-9920F9BE7FBE}" dt="2021-07-15T20:05:25.881" v="20" actId="27636"/>
          <ac:spMkLst>
            <pc:docMk/>
            <pc:sldMk cId="391812406" sldId="261"/>
            <ac:spMk id="8" creationId="{DE3413D2-7CEC-452D-8B71-083731A22FA7}"/>
          </ac:spMkLst>
        </pc:spChg>
      </pc:sldChg>
      <pc:sldChg chg="addSp delSp modSp">
        <pc:chgData name="Tim Gondek" userId="ee0941fb-198a-467c-b280-a0694e637959" providerId="ADAL" clId="{E96BEF27-5EF0-4ADB-BEFB-9920F9BE7FBE}" dt="2021-07-15T20:06:29.850" v="30" actId="164"/>
        <pc:sldMkLst>
          <pc:docMk/>
          <pc:sldMk cId="3952725743" sldId="303"/>
        </pc:sldMkLst>
        <pc:grpChg chg="del">
          <ac:chgData name="Tim Gondek" userId="ee0941fb-198a-467c-b280-a0694e637959" providerId="ADAL" clId="{E96BEF27-5EF0-4ADB-BEFB-9920F9BE7FBE}" dt="2021-07-15T20:06:22.227" v="29" actId="165"/>
          <ac:grpSpMkLst>
            <pc:docMk/>
            <pc:sldMk cId="3952725743" sldId="303"/>
            <ac:grpSpMk id="6" creationId="{75EA25FA-D4FF-4938-AC19-5B2B32A3A96D}"/>
          </ac:grpSpMkLst>
        </pc:grpChg>
        <pc:grpChg chg="add mod">
          <ac:chgData name="Tim Gondek" userId="ee0941fb-198a-467c-b280-a0694e637959" providerId="ADAL" clId="{E96BEF27-5EF0-4ADB-BEFB-9920F9BE7FBE}" dt="2021-07-15T20:06:29.850" v="30" actId="164"/>
          <ac:grpSpMkLst>
            <pc:docMk/>
            <pc:sldMk cId="3952725743" sldId="303"/>
            <ac:grpSpMk id="11" creationId="{C1A22A19-83AB-4A56-A392-6A26360DA485}"/>
          </ac:grpSpMkLst>
        </pc:grpChg>
        <pc:graphicFrameChg chg="mod topLvl">
          <ac:chgData name="Tim Gondek" userId="ee0941fb-198a-467c-b280-a0694e637959" providerId="ADAL" clId="{E96BEF27-5EF0-4ADB-BEFB-9920F9BE7FBE}" dt="2021-07-15T20:06:29.850" v="30" actId="164"/>
          <ac:graphicFrameMkLst>
            <pc:docMk/>
            <pc:sldMk cId="3952725743" sldId="303"/>
            <ac:graphicFrameMk id="7" creationId="{E8E72B31-66D2-464B-A61E-AD1D4E7296AD}"/>
          </ac:graphicFrameMkLst>
        </pc:graphicFrameChg>
        <pc:picChg chg="mod topLvl">
          <ac:chgData name="Tim Gondek" userId="ee0941fb-198a-467c-b280-a0694e637959" providerId="ADAL" clId="{E96BEF27-5EF0-4ADB-BEFB-9920F9BE7FBE}" dt="2021-07-15T20:06:29.850" v="30" actId="164"/>
          <ac:picMkLst>
            <pc:docMk/>
            <pc:sldMk cId="3952725743" sldId="303"/>
            <ac:picMk id="8" creationId="{0D3F980F-7948-4546-86CE-704D0F3B3C36}"/>
          </ac:picMkLst>
        </pc:picChg>
        <pc:picChg chg="add mod">
          <ac:chgData name="Tim Gondek" userId="ee0941fb-198a-467c-b280-a0694e637959" providerId="ADAL" clId="{E96BEF27-5EF0-4ADB-BEFB-9920F9BE7FBE}" dt="2021-07-15T20:06:04.420" v="28" actId="1036"/>
          <ac:picMkLst>
            <pc:docMk/>
            <pc:sldMk cId="3952725743" sldId="303"/>
            <ac:picMk id="10" creationId="{A197DE5A-EBE3-4594-B2A6-2237E194074B}"/>
          </ac:picMkLst>
        </pc:picChg>
      </pc:sldChg>
      <pc:sldChg chg="addSp delSp modSp mod">
        <pc:chgData name="Tim Gondek" userId="ee0941fb-198a-467c-b280-a0694e637959" providerId="ADAL" clId="{E96BEF27-5EF0-4ADB-BEFB-9920F9BE7FBE}" dt="2021-07-15T20:07:18.067" v="38" actId="478"/>
        <pc:sldMkLst>
          <pc:docMk/>
          <pc:sldMk cId="3523294335" sldId="318"/>
        </pc:sldMkLst>
        <pc:spChg chg="del">
          <ac:chgData name="Tim Gondek" userId="ee0941fb-198a-467c-b280-a0694e637959" providerId="ADAL" clId="{E96BEF27-5EF0-4ADB-BEFB-9920F9BE7FBE}" dt="2021-07-15T20:07:04.310" v="35" actId="478"/>
          <ac:spMkLst>
            <pc:docMk/>
            <pc:sldMk cId="3523294335" sldId="318"/>
            <ac:spMk id="3" creationId="{9166B11F-428A-4138-A83B-AFB2F173BFB0}"/>
          </ac:spMkLst>
        </pc:spChg>
        <pc:spChg chg="add del mod">
          <ac:chgData name="Tim Gondek" userId="ee0941fb-198a-467c-b280-a0694e637959" providerId="ADAL" clId="{E96BEF27-5EF0-4ADB-BEFB-9920F9BE7FBE}" dt="2021-07-15T20:07:18.067" v="38" actId="478"/>
          <ac:spMkLst>
            <pc:docMk/>
            <pc:sldMk cId="3523294335" sldId="318"/>
            <ac:spMk id="6" creationId="{CF21EF2F-E3F3-4AB2-9F2A-25AE6E063DE4}"/>
          </ac:spMkLst>
        </pc:spChg>
        <pc:spChg chg="del mod">
          <ac:chgData name="Tim Gondek" userId="ee0941fb-198a-467c-b280-a0694e637959" providerId="ADAL" clId="{E96BEF27-5EF0-4ADB-BEFB-9920F9BE7FBE}" dt="2021-07-15T20:07:00.913" v="34" actId="478"/>
          <ac:spMkLst>
            <pc:docMk/>
            <pc:sldMk cId="3523294335" sldId="318"/>
            <ac:spMk id="9" creationId="{4C2008C5-7C01-4DAA-AEEF-D1A3EECD66E3}"/>
          </ac:spMkLst>
        </pc:spChg>
        <pc:picChg chg="del">
          <ac:chgData name="Tim Gondek" userId="ee0941fb-198a-467c-b280-a0694e637959" providerId="ADAL" clId="{E96BEF27-5EF0-4ADB-BEFB-9920F9BE7FBE}" dt="2021-07-15T20:06:56.070" v="31" actId="478"/>
          <ac:picMkLst>
            <pc:docMk/>
            <pc:sldMk cId="3523294335" sldId="318"/>
            <ac:picMk id="8" creationId="{C7C44A50-2407-40D6-8564-251C204FCCD5}"/>
          </ac:picMkLst>
        </pc:picChg>
        <pc:picChg chg="del">
          <ac:chgData name="Tim Gondek" userId="ee0941fb-198a-467c-b280-a0694e637959" providerId="ADAL" clId="{E96BEF27-5EF0-4ADB-BEFB-9920F9BE7FBE}" dt="2021-07-15T20:07:06.243" v="36" actId="478"/>
          <ac:picMkLst>
            <pc:docMk/>
            <pc:sldMk cId="3523294335" sldId="318"/>
            <ac:picMk id="11" creationId="{57413A1F-82F9-47C8-9BC8-035A4FEDD47F}"/>
          </ac:picMkLst>
        </pc:picChg>
        <pc:picChg chg="del">
          <ac:chgData name="Tim Gondek" userId="ee0941fb-198a-467c-b280-a0694e637959" providerId="ADAL" clId="{E96BEF27-5EF0-4ADB-BEFB-9920F9BE7FBE}" dt="2021-07-15T20:06:57.472" v="32" actId="478"/>
          <ac:picMkLst>
            <pc:docMk/>
            <pc:sldMk cId="3523294335" sldId="318"/>
            <ac:picMk id="12" creationId="{E1720AAE-0168-4E27-B704-6E9C470212F5}"/>
          </ac:picMkLst>
        </pc:picChg>
      </pc:sldChg>
    </pc:docChg>
  </pc:docChgLst>
  <pc:docChgLst>
    <pc:chgData name="Tim Gondek" userId="S::tim.gondek@energysafetycanada.com::ee0941fb-198a-467c-b280-a0694e637959" providerId="AD" clId="Web-{D8137136-5259-786F-FEF7-35F12D2D7C58}"/>
    <pc:docChg chg="modSld">
      <pc:chgData name="Tim Gondek" userId="S::tim.gondek@energysafetycanada.com::ee0941fb-198a-467c-b280-a0694e637959" providerId="AD" clId="Web-{D8137136-5259-786F-FEF7-35F12D2D7C58}" dt="2021-07-20T16:15:30.012" v="21"/>
      <pc:docMkLst>
        <pc:docMk/>
      </pc:docMkLst>
      <pc:sldChg chg="modSp">
        <pc:chgData name="Tim Gondek" userId="S::tim.gondek@energysafetycanada.com::ee0941fb-198a-467c-b280-a0694e637959" providerId="AD" clId="Web-{D8137136-5259-786F-FEF7-35F12D2D7C58}" dt="2021-07-20T16:15:30.012" v="21"/>
        <pc:sldMkLst>
          <pc:docMk/>
          <pc:sldMk cId="4233593538" sldId="310"/>
        </pc:sldMkLst>
        <pc:graphicFrameChg chg="mod modGraphic">
          <ac:chgData name="Tim Gondek" userId="S::tim.gondek@energysafetycanada.com::ee0941fb-198a-467c-b280-a0694e637959" providerId="AD" clId="Web-{D8137136-5259-786F-FEF7-35F12D2D7C58}" dt="2021-07-20T16:15:30.012" v="21"/>
          <ac:graphicFrameMkLst>
            <pc:docMk/>
            <pc:sldMk cId="4233593538" sldId="310"/>
            <ac:graphicFrameMk id="9" creationId="{B4F16CCF-F111-42B3-8073-911A1728F315}"/>
          </ac:graphicFrameMkLst>
        </pc:graphicFrameChg>
      </pc:sldChg>
    </pc:docChg>
  </pc:docChgLst>
  <pc:docChgLst>
    <pc:chgData name="Tim Gondek" userId="S::tim.gondek@energysafetycanada.com::ee0941fb-198a-467c-b280-a0694e637959" providerId="AD" clId="Web-{EEC53D0B-38D3-EF2C-80FB-78566918D2CB}"/>
    <pc:docChg chg="modSld">
      <pc:chgData name="Tim Gondek" userId="S::tim.gondek@energysafetycanada.com::ee0941fb-198a-467c-b280-a0694e637959" providerId="AD" clId="Web-{EEC53D0B-38D3-EF2C-80FB-78566918D2CB}" dt="2021-07-15T19:24:56.950" v="80" actId="20577"/>
      <pc:docMkLst>
        <pc:docMk/>
      </pc:docMkLst>
      <pc:sldChg chg="modSp">
        <pc:chgData name="Tim Gondek" userId="S::tim.gondek@energysafetycanada.com::ee0941fb-198a-467c-b280-a0694e637959" providerId="AD" clId="Web-{EEC53D0B-38D3-EF2C-80FB-78566918D2CB}" dt="2021-07-15T19:24:56.950" v="80" actId="20577"/>
        <pc:sldMkLst>
          <pc:docMk/>
          <pc:sldMk cId="2411015708" sldId="260"/>
        </pc:sldMkLst>
        <pc:spChg chg="mod">
          <ac:chgData name="Tim Gondek" userId="S::tim.gondek@energysafetycanada.com::ee0941fb-198a-467c-b280-a0694e637959" providerId="AD" clId="Web-{EEC53D0B-38D3-EF2C-80FB-78566918D2CB}" dt="2021-07-15T19:06:14.323" v="5" actId="20577"/>
          <ac:spMkLst>
            <pc:docMk/>
            <pc:sldMk cId="2411015708" sldId="260"/>
            <ac:spMk id="2" creationId="{00000000-0000-0000-0000-000000000000}"/>
          </ac:spMkLst>
        </pc:spChg>
        <pc:spChg chg="mod">
          <ac:chgData name="Tim Gondek" userId="S::tim.gondek@energysafetycanada.com::ee0941fb-198a-467c-b280-a0694e637959" providerId="AD" clId="Web-{EEC53D0B-38D3-EF2C-80FB-78566918D2CB}" dt="2021-07-15T19:24:56.950" v="80" actId="20577"/>
          <ac:spMkLst>
            <pc:docMk/>
            <pc:sldMk cId="2411015708" sldId="260"/>
            <ac:spMk id="7" creationId="{8D579A90-5C1C-4ACE-A6E0-34B908DE9BD8}"/>
          </ac:spMkLst>
        </pc:spChg>
      </pc:sldChg>
      <pc:sldChg chg="modSp">
        <pc:chgData name="Tim Gondek" userId="S::tim.gondek@energysafetycanada.com::ee0941fb-198a-467c-b280-a0694e637959" providerId="AD" clId="Web-{EEC53D0B-38D3-EF2C-80FB-78566918D2CB}" dt="2021-07-15T19:11:42.183" v="37" actId="14100"/>
        <pc:sldMkLst>
          <pc:docMk/>
          <pc:sldMk cId="391812406" sldId="261"/>
        </pc:sldMkLst>
        <pc:spChg chg="mod">
          <ac:chgData name="Tim Gondek" userId="S::tim.gondek@energysafetycanada.com::ee0941fb-198a-467c-b280-a0694e637959" providerId="AD" clId="Web-{EEC53D0B-38D3-EF2C-80FB-78566918D2CB}" dt="2021-07-15T19:11:42.183" v="37" actId="14100"/>
          <ac:spMkLst>
            <pc:docMk/>
            <pc:sldMk cId="391812406" sldId="261"/>
            <ac:spMk id="8" creationId="{DE3413D2-7CEC-452D-8B71-083731A22FA7}"/>
          </ac:spMkLst>
        </pc:spChg>
      </pc:sldChg>
      <pc:sldChg chg="modSp">
        <pc:chgData name="Tim Gondek" userId="S::tim.gondek@energysafetycanada.com::ee0941fb-198a-467c-b280-a0694e637959" providerId="AD" clId="Web-{EEC53D0B-38D3-EF2C-80FB-78566918D2CB}" dt="2021-07-15T19:13:07.464" v="43" actId="20577"/>
        <pc:sldMkLst>
          <pc:docMk/>
          <pc:sldMk cId="3376537397" sldId="279"/>
        </pc:sldMkLst>
        <pc:spChg chg="mod">
          <ac:chgData name="Tim Gondek" userId="S::tim.gondek@energysafetycanada.com::ee0941fb-198a-467c-b280-a0694e637959" providerId="AD" clId="Web-{EEC53D0B-38D3-EF2C-80FB-78566918D2CB}" dt="2021-07-15T19:13:07.464" v="43" actId="20577"/>
          <ac:spMkLst>
            <pc:docMk/>
            <pc:sldMk cId="3376537397" sldId="279"/>
            <ac:spMk id="2" creationId="{239E6442-6279-4805-A540-42BD90A292C3}"/>
          </ac:spMkLst>
        </pc:spChg>
        <pc:spChg chg="mod">
          <ac:chgData name="Tim Gondek" userId="S::tim.gondek@energysafetycanada.com::ee0941fb-198a-467c-b280-a0694e637959" providerId="AD" clId="Web-{EEC53D0B-38D3-EF2C-80FB-78566918D2CB}" dt="2021-07-15T19:12:57.308" v="41" actId="20577"/>
          <ac:spMkLst>
            <pc:docMk/>
            <pc:sldMk cId="3376537397" sldId="279"/>
            <ac:spMk id="7" creationId="{D9C9E94F-8C91-43D9-BC2D-7625ED13514F}"/>
          </ac:spMkLst>
        </pc:spChg>
      </pc:sldChg>
      <pc:sldChg chg="modSp">
        <pc:chgData name="Tim Gondek" userId="S::tim.gondek@energysafetycanada.com::ee0941fb-198a-467c-b280-a0694e637959" providerId="AD" clId="Web-{EEC53D0B-38D3-EF2C-80FB-78566918D2CB}" dt="2021-07-15T19:13:42.574" v="45" actId="20577"/>
        <pc:sldMkLst>
          <pc:docMk/>
          <pc:sldMk cId="3952725743" sldId="303"/>
        </pc:sldMkLst>
        <pc:spChg chg="mod">
          <ac:chgData name="Tim Gondek" userId="S::tim.gondek@energysafetycanada.com::ee0941fb-198a-467c-b280-a0694e637959" providerId="AD" clId="Web-{EEC53D0B-38D3-EF2C-80FB-78566918D2CB}" dt="2021-07-15T19:13:42.574" v="45" actId="20577"/>
          <ac:spMkLst>
            <pc:docMk/>
            <pc:sldMk cId="3952725743" sldId="303"/>
            <ac:spMk id="3" creationId="{72CADB00-5D98-483B-971F-B066E0DCCE43}"/>
          </ac:spMkLst>
        </pc:spChg>
      </pc:sldChg>
    </pc:docChg>
  </pc:docChgLst>
  <pc:docChgLst>
    <pc:chgData name="Tim Gondek" userId="ee0941fb-198a-467c-b280-a0694e637959" providerId="ADAL" clId="{44FF31C8-CD69-6445-9EF6-9A5DAFDBB83B}"/>
    <pc:docChg chg="undo custSel addSld delSld modSld sldOrd">
      <pc:chgData name="Tim Gondek" userId="ee0941fb-198a-467c-b280-a0694e637959" providerId="ADAL" clId="{44FF31C8-CD69-6445-9EF6-9A5DAFDBB83B}" dt="2021-07-16T17:27:11.803" v="767" actId="20577"/>
      <pc:docMkLst>
        <pc:docMk/>
      </pc:docMkLst>
      <pc:sldChg chg="modSp">
        <pc:chgData name="Tim Gondek" userId="ee0941fb-198a-467c-b280-a0694e637959" providerId="ADAL" clId="{44FF31C8-CD69-6445-9EF6-9A5DAFDBB83B}" dt="2021-07-15T19:46:45.430" v="74" actId="14100"/>
        <pc:sldMkLst>
          <pc:docMk/>
          <pc:sldMk cId="4244174181" sldId="256"/>
        </pc:sldMkLst>
        <pc:picChg chg="mod">
          <ac:chgData name="Tim Gondek" userId="ee0941fb-198a-467c-b280-a0694e637959" providerId="ADAL" clId="{44FF31C8-CD69-6445-9EF6-9A5DAFDBB83B}" dt="2021-07-15T19:46:45.430" v="74" actId="14100"/>
          <ac:picMkLst>
            <pc:docMk/>
            <pc:sldMk cId="4244174181" sldId="256"/>
            <ac:picMk id="1026" creationId="{418FFFDC-64F8-4E72-87D9-61E48776EB38}"/>
          </ac:picMkLst>
        </pc:picChg>
      </pc:sldChg>
      <pc:sldChg chg="add del">
        <pc:chgData name="Tim Gondek" userId="ee0941fb-198a-467c-b280-a0694e637959" providerId="ADAL" clId="{44FF31C8-CD69-6445-9EF6-9A5DAFDBB83B}" dt="2021-07-16T17:22:26.673" v="525" actId="2696"/>
        <pc:sldMkLst>
          <pc:docMk/>
          <pc:sldMk cId="890568615" sldId="259"/>
        </pc:sldMkLst>
      </pc:sldChg>
      <pc:sldChg chg="modSp">
        <pc:chgData name="Tim Gondek" userId="ee0941fb-198a-467c-b280-a0694e637959" providerId="ADAL" clId="{44FF31C8-CD69-6445-9EF6-9A5DAFDBB83B}" dt="2021-07-16T17:24:46.567" v="612" actId="27636"/>
        <pc:sldMkLst>
          <pc:docMk/>
          <pc:sldMk cId="2411015708" sldId="260"/>
        </pc:sldMkLst>
        <pc:spChg chg="mod">
          <ac:chgData name="Tim Gondek" userId="ee0941fb-198a-467c-b280-a0694e637959" providerId="ADAL" clId="{44FF31C8-CD69-6445-9EF6-9A5DAFDBB83B}" dt="2021-07-16T17:24:46.567" v="612" actId="27636"/>
          <ac:spMkLst>
            <pc:docMk/>
            <pc:sldMk cId="2411015708" sldId="260"/>
            <ac:spMk id="7" creationId="{8D579A90-5C1C-4ACE-A6E0-34B908DE9BD8}"/>
          </ac:spMkLst>
        </pc:spChg>
      </pc:sldChg>
      <pc:sldChg chg="modSp">
        <pc:chgData name="Tim Gondek" userId="ee0941fb-198a-467c-b280-a0694e637959" providerId="ADAL" clId="{44FF31C8-CD69-6445-9EF6-9A5DAFDBB83B}" dt="2021-07-16T17:27:11.803" v="767" actId="20577"/>
        <pc:sldMkLst>
          <pc:docMk/>
          <pc:sldMk cId="135795453" sldId="267"/>
        </pc:sldMkLst>
        <pc:spChg chg="mod">
          <ac:chgData name="Tim Gondek" userId="ee0941fb-198a-467c-b280-a0694e637959" providerId="ADAL" clId="{44FF31C8-CD69-6445-9EF6-9A5DAFDBB83B}" dt="2021-07-16T17:27:11.803" v="767" actId="20577"/>
          <ac:spMkLst>
            <pc:docMk/>
            <pc:sldMk cId="135795453" sldId="267"/>
            <ac:spMk id="8" creationId="{DE3413D2-7CEC-452D-8B71-083731A22FA7}"/>
          </ac:spMkLst>
        </pc:spChg>
      </pc:sldChg>
      <pc:sldChg chg="modSp del">
        <pc:chgData name="Tim Gondek" userId="ee0941fb-198a-467c-b280-a0694e637959" providerId="ADAL" clId="{44FF31C8-CD69-6445-9EF6-9A5DAFDBB83B}" dt="2021-07-16T17:10:50.565" v="424" actId="2696"/>
        <pc:sldMkLst>
          <pc:docMk/>
          <pc:sldMk cId="728832998" sldId="268"/>
        </pc:sldMkLst>
        <pc:spChg chg="mod">
          <ac:chgData name="Tim Gondek" userId="ee0941fb-198a-467c-b280-a0694e637959" providerId="ADAL" clId="{44FF31C8-CD69-6445-9EF6-9A5DAFDBB83B}" dt="2021-07-16T17:07:50.032" v="397" actId="20577"/>
          <ac:spMkLst>
            <pc:docMk/>
            <pc:sldMk cId="728832998" sldId="268"/>
            <ac:spMk id="2" creationId="{00000000-0000-0000-0000-000000000000}"/>
          </ac:spMkLst>
        </pc:spChg>
      </pc:sldChg>
      <pc:sldChg chg="modSp del">
        <pc:chgData name="Tim Gondek" userId="ee0941fb-198a-467c-b280-a0694e637959" providerId="ADAL" clId="{44FF31C8-CD69-6445-9EF6-9A5DAFDBB83B}" dt="2021-07-15T19:42:33.510" v="63" actId="2696"/>
        <pc:sldMkLst>
          <pc:docMk/>
          <pc:sldMk cId="3376537397" sldId="279"/>
        </pc:sldMkLst>
        <pc:spChg chg="mod">
          <ac:chgData name="Tim Gondek" userId="ee0941fb-198a-467c-b280-a0694e637959" providerId="ADAL" clId="{44FF31C8-CD69-6445-9EF6-9A5DAFDBB83B}" dt="2021-07-15T19:36:49.998" v="23" actId="20577"/>
          <ac:spMkLst>
            <pc:docMk/>
            <pc:sldMk cId="3376537397" sldId="279"/>
            <ac:spMk id="7" creationId="{D9C9E94F-8C91-43D9-BC2D-7625ED13514F}"/>
          </ac:spMkLst>
        </pc:spChg>
        <pc:picChg chg="mod">
          <ac:chgData name="Tim Gondek" userId="ee0941fb-198a-467c-b280-a0694e637959" providerId="ADAL" clId="{44FF31C8-CD69-6445-9EF6-9A5DAFDBB83B}" dt="2021-07-15T19:36:50.194" v="24" actId="1076"/>
          <ac:picMkLst>
            <pc:docMk/>
            <pc:sldMk cId="3376537397" sldId="279"/>
            <ac:picMk id="11" creationId="{57413A1F-82F9-47C8-9BC8-035A4FEDD47F}"/>
          </ac:picMkLst>
        </pc:picChg>
        <pc:picChg chg="mod">
          <ac:chgData name="Tim Gondek" userId="ee0941fb-198a-467c-b280-a0694e637959" providerId="ADAL" clId="{44FF31C8-CD69-6445-9EF6-9A5DAFDBB83B}" dt="2021-07-15T19:36:52.663" v="30" actId="14100"/>
          <ac:picMkLst>
            <pc:docMk/>
            <pc:sldMk cId="3376537397" sldId="279"/>
            <ac:picMk id="12" creationId="{E1720AAE-0168-4E27-B704-6E9C470212F5}"/>
          </ac:picMkLst>
        </pc:picChg>
      </pc:sldChg>
      <pc:sldChg chg="modSp">
        <pc:chgData name="Tim Gondek" userId="ee0941fb-198a-467c-b280-a0694e637959" providerId="ADAL" clId="{44FF31C8-CD69-6445-9EF6-9A5DAFDBB83B}" dt="2021-07-16T17:10:31.290" v="423" actId="20577"/>
        <pc:sldMkLst>
          <pc:docMk/>
          <pc:sldMk cId="1699025379" sldId="305"/>
        </pc:sldMkLst>
        <pc:spChg chg="mod">
          <ac:chgData name="Tim Gondek" userId="ee0941fb-198a-467c-b280-a0694e637959" providerId="ADAL" clId="{44FF31C8-CD69-6445-9EF6-9A5DAFDBB83B}" dt="2021-07-16T17:08:19.593" v="405" actId="20577"/>
          <ac:spMkLst>
            <pc:docMk/>
            <pc:sldMk cId="1699025379" sldId="305"/>
            <ac:spMk id="2" creationId="{00000000-0000-0000-0000-000000000000}"/>
          </ac:spMkLst>
        </pc:spChg>
        <pc:spChg chg="mod">
          <ac:chgData name="Tim Gondek" userId="ee0941fb-198a-467c-b280-a0694e637959" providerId="ADAL" clId="{44FF31C8-CD69-6445-9EF6-9A5DAFDBB83B}" dt="2021-07-16T17:10:31.290" v="423" actId="20577"/>
          <ac:spMkLst>
            <pc:docMk/>
            <pc:sldMk cId="1699025379" sldId="305"/>
            <ac:spMk id="8" creationId="{DE3413D2-7CEC-452D-8B71-083731A22FA7}"/>
          </ac:spMkLst>
        </pc:spChg>
      </pc:sldChg>
      <pc:sldChg chg="modSp">
        <pc:chgData name="Tim Gondek" userId="ee0941fb-198a-467c-b280-a0694e637959" providerId="ADAL" clId="{44FF31C8-CD69-6445-9EF6-9A5DAFDBB83B}" dt="2021-07-16T17:03:26.552" v="197" actId="5793"/>
        <pc:sldMkLst>
          <pc:docMk/>
          <pc:sldMk cId="4234735369" sldId="306"/>
        </pc:sldMkLst>
        <pc:spChg chg="mod">
          <ac:chgData name="Tim Gondek" userId="ee0941fb-198a-467c-b280-a0694e637959" providerId="ADAL" clId="{44FF31C8-CD69-6445-9EF6-9A5DAFDBB83B}" dt="2021-07-16T17:03:26.552" v="197" actId="5793"/>
          <ac:spMkLst>
            <pc:docMk/>
            <pc:sldMk cId="4234735369" sldId="306"/>
            <ac:spMk id="2" creationId="{00000000-0000-0000-0000-000000000000}"/>
          </ac:spMkLst>
        </pc:spChg>
        <pc:spChg chg="mod">
          <ac:chgData name="Tim Gondek" userId="ee0941fb-198a-467c-b280-a0694e637959" providerId="ADAL" clId="{44FF31C8-CD69-6445-9EF6-9A5DAFDBB83B}" dt="2021-07-16T17:02:48.829" v="185" actId="20577"/>
          <ac:spMkLst>
            <pc:docMk/>
            <pc:sldMk cId="4234735369" sldId="306"/>
            <ac:spMk id="8" creationId="{DE3413D2-7CEC-452D-8B71-083731A22FA7}"/>
          </ac:spMkLst>
        </pc:spChg>
      </pc:sldChg>
      <pc:sldChg chg="modSp">
        <pc:chgData name="Tim Gondek" userId="ee0941fb-198a-467c-b280-a0694e637959" providerId="ADAL" clId="{44FF31C8-CD69-6445-9EF6-9A5DAFDBB83B}" dt="2021-07-16T17:13:22.776" v="465" actId="20577"/>
        <pc:sldMkLst>
          <pc:docMk/>
          <pc:sldMk cId="558888938" sldId="309"/>
        </pc:sldMkLst>
        <pc:graphicFrameChg chg="modGraphic">
          <ac:chgData name="Tim Gondek" userId="ee0941fb-198a-467c-b280-a0694e637959" providerId="ADAL" clId="{44FF31C8-CD69-6445-9EF6-9A5DAFDBB83B}" dt="2021-07-16T17:13:22.776" v="465" actId="20577"/>
          <ac:graphicFrameMkLst>
            <pc:docMk/>
            <pc:sldMk cId="558888938" sldId="309"/>
            <ac:graphicFrameMk id="41" creationId="{849FA558-B11F-4016-B898-7EC762EF5EC3}"/>
          </ac:graphicFrameMkLst>
        </pc:graphicFrameChg>
      </pc:sldChg>
      <pc:sldChg chg="modSp ord">
        <pc:chgData name="Tim Gondek" userId="ee0941fb-198a-467c-b280-a0694e637959" providerId="ADAL" clId="{44FF31C8-CD69-6445-9EF6-9A5DAFDBB83B}" dt="2021-07-16T17:12:50.855" v="441" actId="1076"/>
        <pc:sldMkLst>
          <pc:docMk/>
          <pc:sldMk cId="4233593538" sldId="310"/>
        </pc:sldMkLst>
        <pc:spChg chg="mod">
          <ac:chgData name="Tim Gondek" userId="ee0941fb-198a-467c-b280-a0694e637959" providerId="ADAL" clId="{44FF31C8-CD69-6445-9EF6-9A5DAFDBB83B}" dt="2021-07-16T17:12:39.929" v="440" actId="20577"/>
          <ac:spMkLst>
            <pc:docMk/>
            <pc:sldMk cId="4233593538" sldId="310"/>
            <ac:spMk id="2" creationId="{00000000-0000-0000-0000-000000000000}"/>
          </ac:spMkLst>
        </pc:spChg>
      </pc:sldChg>
      <pc:sldChg chg="ord">
        <pc:chgData name="Tim Gondek" userId="ee0941fb-198a-467c-b280-a0694e637959" providerId="ADAL" clId="{44FF31C8-CD69-6445-9EF6-9A5DAFDBB83B}" dt="2021-07-16T17:12:08.968" v="426" actId="1076"/>
        <pc:sldMkLst>
          <pc:docMk/>
          <pc:sldMk cId="608905952" sldId="312"/>
        </pc:sldMkLst>
      </pc:sldChg>
      <pc:sldChg chg="modSp ord">
        <pc:chgData name="Tim Gondek" userId="ee0941fb-198a-467c-b280-a0694e637959" providerId="ADAL" clId="{44FF31C8-CD69-6445-9EF6-9A5DAFDBB83B}" dt="2021-07-16T17:08:39.442" v="406" actId="1076"/>
        <pc:sldMkLst>
          <pc:docMk/>
          <pc:sldMk cId="116819006" sldId="317"/>
        </pc:sldMkLst>
        <pc:spChg chg="mod">
          <ac:chgData name="Tim Gondek" userId="ee0941fb-198a-467c-b280-a0694e637959" providerId="ADAL" clId="{44FF31C8-CD69-6445-9EF6-9A5DAFDBB83B}" dt="2021-07-16T17:06:03.927" v="311" actId="20577"/>
          <ac:spMkLst>
            <pc:docMk/>
            <pc:sldMk cId="116819006" sldId="317"/>
            <ac:spMk id="8" creationId="{DE3413D2-7CEC-452D-8B71-083731A22FA7}"/>
          </ac:spMkLst>
        </pc:spChg>
      </pc:sldChg>
      <pc:sldChg chg="modSp add">
        <pc:chgData name="Tim Gondek" userId="ee0941fb-198a-467c-b280-a0694e637959" providerId="ADAL" clId="{44FF31C8-CD69-6445-9EF6-9A5DAFDBB83B}" dt="2021-07-15T19:42:22.341" v="62" actId="1076"/>
        <pc:sldMkLst>
          <pc:docMk/>
          <pc:sldMk cId="3523294335" sldId="318"/>
        </pc:sldMkLst>
        <pc:spChg chg="mod">
          <ac:chgData name="Tim Gondek" userId="ee0941fb-198a-467c-b280-a0694e637959" providerId="ADAL" clId="{44FF31C8-CD69-6445-9EF6-9A5DAFDBB83B}" dt="2021-07-15T19:41:58.906" v="60" actId="1076"/>
          <ac:spMkLst>
            <pc:docMk/>
            <pc:sldMk cId="3523294335" sldId="318"/>
            <ac:spMk id="3" creationId="{9166B11F-428A-4138-A83B-AFB2F173BFB0}"/>
          </ac:spMkLst>
        </pc:spChg>
        <pc:spChg chg="mod">
          <ac:chgData name="Tim Gondek" userId="ee0941fb-198a-467c-b280-a0694e637959" providerId="ADAL" clId="{44FF31C8-CD69-6445-9EF6-9A5DAFDBB83B}" dt="2021-07-15T19:40:09.365" v="58" actId="20577"/>
          <ac:spMkLst>
            <pc:docMk/>
            <pc:sldMk cId="3523294335" sldId="318"/>
            <ac:spMk id="7" creationId="{D9C9E94F-8C91-43D9-BC2D-7625ED13514F}"/>
          </ac:spMkLst>
        </pc:spChg>
        <pc:spChg chg="mod">
          <ac:chgData name="Tim Gondek" userId="ee0941fb-198a-467c-b280-a0694e637959" providerId="ADAL" clId="{44FF31C8-CD69-6445-9EF6-9A5DAFDBB83B}" dt="2021-07-15T19:42:22.341" v="62" actId="1076"/>
          <ac:spMkLst>
            <pc:docMk/>
            <pc:sldMk cId="3523294335" sldId="318"/>
            <ac:spMk id="9" creationId="{4C2008C5-7C01-4DAA-AEEF-D1A3EECD66E3}"/>
          </ac:spMkLst>
        </pc:spChg>
        <pc:picChg chg="mod">
          <ac:chgData name="Tim Gondek" userId="ee0941fb-198a-467c-b280-a0694e637959" providerId="ADAL" clId="{44FF31C8-CD69-6445-9EF6-9A5DAFDBB83B}" dt="2021-07-15T19:41:48.521" v="59" actId="1076"/>
          <ac:picMkLst>
            <pc:docMk/>
            <pc:sldMk cId="3523294335" sldId="318"/>
            <ac:picMk id="8" creationId="{C7C44A50-2407-40D6-8564-251C204FCCD5}"/>
          </ac:picMkLst>
        </pc:picChg>
        <pc:picChg chg="mod">
          <ac:chgData name="Tim Gondek" userId="ee0941fb-198a-467c-b280-a0694e637959" providerId="ADAL" clId="{44FF31C8-CD69-6445-9EF6-9A5DAFDBB83B}" dt="2021-07-15T19:37:34.446" v="37" actId="1076"/>
          <ac:picMkLst>
            <pc:docMk/>
            <pc:sldMk cId="3523294335" sldId="318"/>
            <ac:picMk id="11" creationId="{57413A1F-82F9-47C8-9BC8-035A4FEDD47F}"/>
          </ac:picMkLst>
        </pc:picChg>
        <pc:picChg chg="mod">
          <ac:chgData name="Tim Gondek" userId="ee0941fb-198a-467c-b280-a0694e637959" providerId="ADAL" clId="{44FF31C8-CD69-6445-9EF6-9A5DAFDBB83B}" dt="2021-07-15T19:42:19.701" v="61" actId="1076"/>
          <ac:picMkLst>
            <pc:docMk/>
            <pc:sldMk cId="3523294335" sldId="318"/>
            <ac:picMk id="12" creationId="{E1720AAE-0168-4E27-B704-6E9C470212F5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28F097-3B88-42F0-88AD-7A7104C6C04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8BCDF3A8-F277-4AB1-BED1-5E30091B27CD}">
      <dgm:prSet phldrT="[Text]"/>
      <dgm:spPr>
        <a:solidFill>
          <a:schemeClr val="bg1"/>
        </a:solidFill>
      </dgm:spPr>
      <dgm:t>
        <a:bodyPr/>
        <a:lstStyle/>
        <a:p>
          <a:r>
            <a:rPr lang="en-US"/>
            <a:t>Unsafe Behaviors</a:t>
          </a:r>
          <a:endParaRPr lang="en-CA"/>
        </a:p>
      </dgm:t>
    </dgm:pt>
    <dgm:pt modelId="{91008E1D-8E25-4B5D-82BB-527EC95CD475}" type="parTrans" cxnId="{5B81D8BB-E72F-4943-9477-F47B05A135C8}">
      <dgm:prSet/>
      <dgm:spPr/>
      <dgm:t>
        <a:bodyPr/>
        <a:lstStyle/>
        <a:p>
          <a:endParaRPr lang="en-CA"/>
        </a:p>
      </dgm:t>
    </dgm:pt>
    <dgm:pt modelId="{3DE53F9E-6ED9-4DE2-AD09-C7902C01962A}" type="sibTrans" cxnId="{5B81D8BB-E72F-4943-9477-F47B05A135C8}">
      <dgm:prSet/>
      <dgm:spPr/>
      <dgm:t>
        <a:bodyPr/>
        <a:lstStyle/>
        <a:p>
          <a:endParaRPr lang="en-CA"/>
        </a:p>
      </dgm:t>
    </dgm:pt>
    <dgm:pt modelId="{9C729018-5DCC-400C-BD6F-A71AE011A3AF}">
      <dgm:prSet phldrT="[Text]" custT="1"/>
      <dgm:spPr/>
      <dgm:t>
        <a:bodyPr/>
        <a:lstStyle/>
        <a:p>
          <a:r>
            <a:rPr lang="en-US" sz="1600">
              <a:latin typeface="Trebuchet MS" panose="020B0603020202020204" pitchFamily="34" charset="0"/>
            </a:rPr>
            <a:t>Unsafe Behaviors</a:t>
          </a:r>
          <a:endParaRPr lang="en-CA" sz="1600">
            <a:latin typeface="Trebuchet MS" panose="020B0603020202020204" pitchFamily="34" charset="0"/>
          </a:endParaRPr>
        </a:p>
      </dgm:t>
    </dgm:pt>
    <dgm:pt modelId="{2EE0B8AE-C2FC-47FD-B611-A2D28F4BBE5D}" type="parTrans" cxnId="{A55921F3-4CF0-4207-8B6D-4EAE5F1B6196}">
      <dgm:prSet/>
      <dgm:spPr/>
      <dgm:t>
        <a:bodyPr/>
        <a:lstStyle/>
        <a:p>
          <a:endParaRPr lang="en-CA"/>
        </a:p>
      </dgm:t>
    </dgm:pt>
    <dgm:pt modelId="{096AE4A7-6324-461E-8EFC-ECC8AA51B247}" type="sibTrans" cxnId="{A55921F3-4CF0-4207-8B6D-4EAE5F1B6196}">
      <dgm:prSet/>
      <dgm:spPr/>
      <dgm:t>
        <a:bodyPr/>
        <a:lstStyle/>
        <a:p>
          <a:endParaRPr lang="en-CA"/>
        </a:p>
      </dgm:t>
    </dgm:pt>
    <dgm:pt modelId="{3403B3E6-084E-4DCE-8C01-E2CC4FA995B2}">
      <dgm:prSet custT="1"/>
      <dgm:spPr/>
      <dgm:t>
        <a:bodyPr/>
        <a:lstStyle/>
        <a:p>
          <a:r>
            <a:rPr lang="en-US" sz="1600">
              <a:latin typeface="Trebuchet MS" panose="020B0603020202020204" pitchFamily="34" charset="0"/>
            </a:rPr>
            <a:t>Unsafe Conditions</a:t>
          </a:r>
          <a:endParaRPr lang="en-CA" sz="1600">
            <a:latin typeface="Trebuchet MS" panose="020B0603020202020204" pitchFamily="34" charset="0"/>
          </a:endParaRPr>
        </a:p>
      </dgm:t>
    </dgm:pt>
    <dgm:pt modelId="{09091321-9337-4C66-9108-DC1D557A159F}" type="parTrans" cxnId="{6FCF32E4-C4B3-440A-BF38-BE2A48980C2C}">
      <dgm:prSet/>
      <dgm:spPr/>
      <dgm:t>
        <a:bodyPr/>
        <a:lstStyle/>
        <a:p>
          <a:endParaRPr lang="en-CA"/>
        </a:p>
      </dgm:t>
    </dgm:pt>
    <dgm:pt modelId="{D73BE019-D378-4E20-B08D-FCD11E326160}" type="sibTrans" cxnId="{6FCF32E4-C4B3-440A-BF38-BE2A48980C2C}">
      <dgm:prSet/>
      <dgm:spPr/>
      <dgm:t>
        <a:bodyPr/>
        <a:lstStyle/>
        <a:p>
          <a:endParaRPr lang="en-CA"/>
        </a:p>
      </dgm:t>
    </dgm:pt>
    <dgm:pt modelId="{DFDA4A3F-0FC5-4AEE-AD40-F1A371BEA324}" type="pres">
      <dgm:prSet presAssocID="{C228F097-3B88-42F0-88AD-7A7104C6C04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8649217-2295-4BA9-985E-7E1C97B077EC}" type="pres">
      <dgm:prSet presAssocID="{8BCDF3A8-F277-4AB1-BED1-5E30091B27CD}" presName="hierRoot1" presStyleCnt="0">
        <dgm:presLayoutVars>
          <dgm:hierBranch val="init"/>
        </dgm:presLayoutVars>
      </dgm:prSet>
      <dgm:spPr/>
    </dgm:pt>
    <dgm:pt modelId="{37110839-54FA-46C1-8EE8-C59E6B0FB4F1}" type="pres">
      <dgm:prSet presAssocID="{8BCDF3A8-F277-4AB1-BED1-5E30091B27CD}" presName="rootComposite1" presStyleCnt="0"/>
      <dgm:spPr/>
    </dgm:pt>
    <dgm:pt modelId="{4EE7C281-FCD6-4ABF-A1D8-9A85AE0980C6}" type="pres">
      <dgm:prSet presAssocID="{8BCDF3A8-F277-4AB1-BED1-5E30091B27CD}" presName="rootText1" presStyleLbl="node0" presStyleIdx="0" presStyleCnt="1">
        <dgm:presLayoutVars>
          <dgm:chPref val="3"/>
        </dgm:presLayoutVars>
      </dgm:prSet>
      <dgm:spPr/>
    </dgm:pt>
    <dgm:pt modelId="{D1912AC0-3A6A-4A22-BADC-E7E7EE63BDA0}" type="pres">
      <dgm:prSet presAssocID="{8BCDF3A8-F277-4AB1-BED1-5E30091B27CD}" presName="rootConnector1" presStyleLbl="node1" presStyleIdx="0" presStyleCnt="0"/>
      <dgm:spPr/>
    </dgm:pt>
    <dgm:pt modelId="{0A8CE5F5-CBA1-41BA-BA51-57D72063CC30}" type="pres">
      <dgm:prSet presAssocID="{8BCDF3A8-F277-4AB1-BED1-5E30091B27CD}" presName="hierChild2" presStyleCnt="0"/>
      <dgm:spPr/>
    </dgm:pt>
    <dgm:pt modelId="{3E554225-2A72-4D42-9B8F-9EB92D9898D3}" type="pres">
      <dgm:prSet presAssocID="{2EE0B8AE-C2FC-47FD-B611-A2D28F4BBE5D}" presName="Name37" presStyleLbl="parChTrans1D2" presStyleIdx="0" presStyleCnt="2"/>
      <dgm:spPr/>
    </dgm:pt>
    <dgm:pt modelId="{09865348-F0E8-4644-A02D-863CBA23F172}" type="pres">
      <dgm:prSet presAssocID="{9C729018-5DCC-400C-BD6F-A71AE011A3AF}" presName="hierRoot2" presStyleCnt="0">
        <dgm:presLayoutVars>
          <dgm:hierBranch val="init"/>
        </dgm:presLayoutVars>
      </dgm:prSet>
      <dgm:spPr/>
    </dgm:pt>
    <dgm:pt modelId="{D398492A-E6FB-4CDF-9981-BCCBD4EA8611}" type="pres">
      <dgm:prSet presAssocID="{9C729018-5DCC-400C-BD6F-A71AE011A3AF}" presName="rootComposite" presStyleCnt="0"/>
      <dgm:spPr/>
    </dgm:pt>
    <dgm:pt modelId="{A90D1E93-C503-44E6-9402-6C20013E9F8A}" type="pres">
      <dgm:prSet presAssocID="{9C729018-5DCC-400C-BD6F-A71AE011A3AF}" presName="rootText" presStyleLbl="node2" presStyleIdx="0" presStyleCnt="2" custScaleX="84440" custScaleY="73291">
        <dgm:presLayoutVars>
          <dgm:chPref val="3"/>
        </dgm:presLayoutVars>
      </dgm:prSet>
      <dgm:spPr/>
    </dgm:pt>
    <dgm:pt modelId="{0114EF85-DB0C-4FD6-891E-2F3C856D3AFD}" type="pres">
      <dgm:prSet presAssocID="{9C729018-5DCC-400C-BD6F-A71AE011A3AF}" presName="rootConnector" presStyleLbl="node2" presStyleIdx="0" presStyleCnt="2"/>
      <dgm:spPr/>
    </dgm:pt>
    <dgm:pt modelId="{A4B9172E-2161-429A-9575-0EDD5A358BE3}" type="pres">
      <dgm:prSet presAssocID="{9C729018-5DCC-400C-BD6F-A71AE011A3AF}" presName="hierChild4" presStyleCnt="0"/>
      <dgm:spPr/>
    </dgm:pt>
    <dgm:pt modelId="{BD0A34D1-5E8C-4682-B17C-45BA26149506}" type="pres">
      <dgm:prSet presAssocID="{9C729018-5DCC-400C-BD6F-A71AE011A3AF}" presName="hierChild5" presStyleCnt="0"/>
      <dgm:spPr/>
    </dgm:pt>
    <dgm:pt modelId="{9856823A-9C8C-439F-BBE3-51EF5E182266}" type="pres">
      <dgm:prSet presAssocID="{09091321-9337-4C66-9108-DC1D557A159F}" presName="Name37" presStyleLbl="parChTrans1D2" presStyleIdx="1" presStyleCnt="2"/>
      <dgm:spPr/>
    </dgm:pt>
    <dgm:pt modelId="{2FA59389-95A3-4ABD-A7C3-5D016A969E1A}" type="pres">
      <dgm:prSet presAssocID="{3403B3E6-084E-4DCE-8C01-E2CC4FA995B2}" presName="hierRoot2" presStyleCnt="0">
        <dgm:presLayoutVars>
          <dgm:hierBranch val="init"/>
        </dgm:presLayoutVars>
      </dgm:prSet>
      <dgm:spPr/>
    </dgm:pt>
    <dgm:pt modelId="{3B36901F-583D-4794-A0DF-E52136F1AA29}" type="pres">
      <dgm:prSet presAssocID="{3403B3E6-084E-4DCE-8C01-E2CC4FA995B2}" presName="rootComposite" presStyleCnt="0"/>
      <dgm:spPr/>
    </dgm:pt>
    <dgm:pt modelId="{E1C6F461-DEEC-4873-B371-D15334F377F2}" type="pres">
      <dgm:prSet presAssocID="{3403B3E6-084E-4DCE-8C01-E2CC4FA995B2}" presName="rootText" presStyleLbl="node2" presStyleIdx="1" presStyleCnt="2" custScaleX="84732" custScaleY="73515">
        <dgm:presLayoutVars>
          <dgm:chPref val="3"/>
        </dgm:presLayoutVars>
      </dgm:prSet>
      <dgm:spPr/>
    </dgm:pt>
    <dgm:pt modelId="{9DA34E84-BD25-4C79-BE08-2387CB0D8A56}" type="pres">
      <dgm:prSet presAssocID="{3403B3E6-084E-4DCE-8C01-E2CC4FA995B2}" presName="rootConnector" presStyleLbl="node2" presStyleIdx="1" presStyleCnt="2"/>
      <dgm:spPr/>
    </dgm:pt>
    <dgm:pt modelId="{9FCA468C-6AC0-448C-BE79-75C6D4C06E55}" type="pres">
      <dgm:prSet presAssocID="{3403B3E6-084E-4DCE-8C01-E2CC4FA995B2}" presName="hierChild4" presStyleCnt="0"/>
      <dgm:spPr/>
    </dgm:pt>
    <dgm:pt modelId="{9A9BF513-53C1-41E5-ADC0-D2E2810A1F16}" type="pres">
      <dgm:prSet presAssocID="{3403B3E6-084E-4DCE-8C01-E2CC4FA995B2}" presName="hierChild5" presStyleCnt="0"/>
      <dgm:spPr/>
    </dgm:pt>
    <dgm:pt modelId="{78C3F90F-3AF6-48FA-AA83-68B824036C4B}" type="pres">
      <dgm:prSet presAssocID="{8BCDF3A8-F277-4AB1-BED1-5E30091B27CD}" presName="hierChild3" presStyleCnt="0"/>
      <dgm:spPr/>
    </dgm:pt>
  </dgm:ptLst>
  <dgm:cxnLst>
    <dgm:cxn modelId="{14521A2D-3CDC-471E-8423-71041D4A003B}" type="presOf" srcId="{09091321-9337-4C66-9108-DC1D557A159F}" destId="{9856823A-9C8C-439F-BBE3-51EF5E182266}" srcOrd="0" destOrd="0" presId="urn:microsoft.com/office/officeart/2005/8/layout/orgChart1"/>
    <dgm:cxn modelId="{14F88C5D-A959-481E-B1CA-3045CF9CB2E8}" type="presOf" srcId="{9C729018-5DCC-400C-BD6F-A71AE011A3AF}" destId="{0114EF85-DB0C-4FD6-891E-2F3C856D3AFD}" srcOrd="1" destOrd="0" presId="urn:microsoft.com/office/officeart/2005/8/layout/orgChart1"/>
    <dgm:cxn modelId="{60B7BE5E-CD02-4637-B2E6-2BBAC43CA3A1}" type="presOf" srcId="{3403B3E6-084E-4DCE-8C01-E2CC4FA995B2}" destId="{E1C6F461-DEEC-4873-B371-D15334F377F2}" srcOrd="0" destOrd="0" presId="urn:microsoft.com/office/officeart/2005/8/layout/orgChart1"/>
    <dgm:cxn modelId="{BC063B44-7564-45B0-92CC-B6C65C7FBB46}" type="presOf" srcId="{8BCDF3A8-F277-4AB1-BED1-5E30091B27CD}" destId="{4EE7C281-FCD6-4ABF-A1D8-9A85AE0980C6}" srcOrd="0" destOrd="0" presId="urn:microsoft.com/office/officeart/2005/8/layout/orgChart1"/>
    <dgm:cxn modelId="{BE19036B-1F44-436F-87D9-2A31AC5D896D}" type="presOf" srcId="{C228F097-3B88-42F0-88AD-7A7104C6C048}" destId="{DFDA4A3F-0FC5-4AEE-AD40-F1A371BEA324}" srcOrd="0" destOrd="0" presId="urn:microsoft.com/office/officeart/2005/8/layout/orgChart1"/>
    <dgm:cxn modelId="{FBFC827F-196A-4F30-AB8C-C258C0A9B14A}" type="presOf" srcId="{9C729018-5DCC-400C-BD6F-A71AE011A3AF}" destId="{A90D1E93-C503-44E6-9402-6C20013E9F8A}" srcOrd="0" destOrd="0" presId="urn:microsoft.com/office/officeart/2005/8/layout/orgChart1"/>
    <dgm:cxn modelId="{391A368E-7BD3-40B6-82D9-6C60733DB32F}" type="presOf" srcId="{8BCDF3A8-F277-4AB1-BED1-5E30091B27CD}" destId="{D1912AC0-3A6A-4A22-BADC-E7E7EE63BDA0}" srcOrd="1" destOrd="0" presId="urn:microsoft.com/office/officeart/2005/8/layout/orgChart1"/>
    <dgm:cxn modelId="{46402E93-CBB2-41DB-98CF-4EF60CE4FE26}" type="presOf" srcId="{3403B3E6-084E-4DCE-8C01-E2CC4FA995B2}" destId="{9DA34E84-BD25-4C79-BE08-2387CB0D8A56}" srcOrd="1" destOrd="0" presId="urn:microsoft.com/office/officeart/2005/8/layout/orgChart1"/>
    <dgm:cxn modelId="{5B81D8BB-E72F-4943-9477-F47B05A135C8}" srcId="{C228F097-3B88-42F0-88AD-7A7104C6C048}" destId="{8BCDF3A8-F277-4AB1-BED1-5E30091B27CD}" srcOrd="0" destOrd="0" parTransId="{91008E1D-8E25-4B5D-82BB-527EC95CD475}" sibTransId="{3DE53F9E-6ED9-4DE2-AD09-C7902C01962A}"/>
    <dgm:cxn modelId="{3D77F0D5-CA57-4752-AB1B-F9EA32F4203B}" type="presOf" srcId="{2EE0B8AE-C2FC-47FD-B611-A2D28F4BBE5D}" destId="{3E554225-2A72-4D42-9B8F-9EB92D9898D3}" srcOrd="0" destOrd="0" presId="urn:microsoft.com/office/officeart/2005/8/layout/orgChart1"/>
    <dgm:cxn modelId="{6FCF32E4-C4B3-440A-BF38-BE2A48980C2C}" srcId="{8BCDF3A8-F277-4AB1-BED1-5E30091B27CD}" destId="{3403B3E6-084E-4DCE-8C01-E2CC4FA995B2}" srcOrd="1" destOrd="0" parTransId="{09091321-9337-4C66-9108-DC1D557A159F}" sibTransId="{D73BE019-D378-4E20-B08D-FCD11E326160}"/>
    <dgm:cxn modelId="{A55921F3-4CF0-4207-8B6D-4EAE5F1B6196}" srcId="{8BCDF3A8-F277-4AB1-BED1-5E30091B27CD}" destId="{9C729018-5DCC-400C-BD6F-A71AE011A3AF}" srcOrd="0" destOrd="0" parTransId="{2EE0B8AE-C2FC-47FD-B611-A2D28F4BBE5D}" sibTransId="{096AE4A7-6324-461E-8EFC-ECC8AA51B247}"/>
    <dgm:cxn modelId="{13FC7BD3-4F22-4C2A-92C3-669DC827E0D1}" type="presParOf" srcId="{DFDA4A3F-0FC5-4AEE-AD40-F1A371BEA324}" destId="{E8649217-2295-4BA9-985E-7E1C97B077EC}" srcOrd="0" destOrd="0" presId="urn:microsoft.com/office/officeart/2005/8/layout/orgChart1"/>
    <dgm:cxn modelId="{1DA5C374-C307-4FD6-9D1B-CC454D069D42}" type="presParOf" srcId="{E8649217-2295-4BA9-985E-7E1C97B077EC}" destId="{37110839-54FA-46C1-8EE8-C59E6B0FB4F1}" srcOrd="0" destOrd="0" presId="urn:microsoft.com/office/officeart/2005/8/layout/orgChart1"/>
    <dgm:cxn modelId="{E4EC0018-1BC4-41F5-8290-2DCF7AC4133F}" type="presParOf" srcId="{37110839-54FA-46C1-8EE8-C59E6B0FB4F1}" destId="{4EE7C281-FCD6-4ABF-A1D8-9A85AE0980C6}" srcOrd="0" destOrd="0" presId="urn:microsoft.com/office/officeart/2005/8/layout/orgChart1"/>
    <dgm:cxn modelId="{9B4B09AB-D24C-414B-973A-D2035A321951}" type="presParOf" srcId="{37110839-54FA-46C1-8EE8-C59E6B0FB4F1}" destId="{D1912AC0-3A6A-4A22-BADC-E7E7EE63BDA0}" srcOrd="1" destOrd="0" presId="urn:microsoft.com/office/officeart/2005/8/layout/orgChart1"/>
    <dgm:cxn modelId="{0164D881-ADE2-4C61-B7C0-5E2A943837E7}" type="presParOf" srcId="{E8649217-2295-4BA9-985E-7E1C97B077EC}" destId="{0A8CE5F5-CBA1-41BA-BA51-57D72063CC30}" srcOrd="1" destOrd="0" presId="urn:microsoft.com/office/officeart/2005/8/layout/orgChart1"/>
    <dgm:cxn modelId="{0EEBAF64-A1C7-4138-9641-4E0495A04FF7}" type="presParOf" srcId="{0A8CE5F5-CBA1-41BA-BA51-57D72063CC30}" destId="{3E554225-2A72-4D42-9B8F-9EB92D9898D3}" srcOrd="0" destOrd="0" presId="urn:microsoft.com/office/officeart/2005/8/layout/orgChart1"/>
    <dgm:cxn modelId="{0834FFD4-DDC2-4916-82FB-1E950DC803DC}" type="presParOf" srcId="{0A8CE5F5-CBA1-41BA-BA51-57D72063CC30}" destId="{09865348-F0E8-4644-A02D-863CBA23F172}" srcOrd="1" destOrd="0" presId="urn:microsoft.com/office/officeart/2005/8/layout/orgChart1"/>
    <dgm:cxn modelId="{2D0D565C-A172-4B81-8B91-65821081D2CD}" type="presParOf" srcId="{09865348-F0E8-4644-A02D-863CBA23F172}" destId="{D398492A-E6FB-4CDF-9981-BCCBD4EA8611}" srcOrd="0" destOrd="0" presId="urn:microsoft.com/office/officeart/2005/8/layout/orgChart1"/>
    <dgm:cxn modelId="{2531DB47-0197-4141-8233-935696B56620}" type="presParOf" srcId="{D398492A-E6FB-4CDF-9981-BCCBD4EA8611}" destId="{A90D1E93-C503-44E6-9402-6C20013E9F8A}" srcOrd="0" destOrd="0" presId="urn:microsoft.com/office/officeart/2005/8/layout/orgChart1"/>
    <dgm:cxn modelId="{33551E9D-C608-40E9-A118-77D2CABEF1B1}" type="presParOf" srcId="{D398492A-E6FB-4CDF-9981-BCCBD4EA8611}" destId="{0114EF85-DB0C-4FD6-891E-2F3C856D3AFD}" srcOrd="1" destOrd="0" presId="urn:microsoft.com/office/officeart/2005/8/layout/orgChart1"/>
    <dgm:cxn modelId="{DCA34652-3FA0-4691-88FF-9E0DB9FFDD8F}" type="presParOf" srcId="{09865348-F0E8-4644-A02D-863CBA23F172}" destId="{A4B9172E-2161-429A-9575-0EDD5A358BE3}" srcOrd="1" destOrd="0" presId="urn:microsoft.com/office/officeart/2005/8/layout/orgChart1"/>
    <dgm:cxn modelId="{AE8B4668-3EA2-4D0A-8AAB-6709DEECE154}" type="presParOf" srcId="{09865348-F0E8-4644-A02D-863CBA23F172}" destId="{BD0A34D1-5E8C-4682-B17C-45BA26149506}" srcOrd="2" destOrd="0" presId="urn:microsoft.com/office/officeart/2005/8/layout/orgChart1"/>
    <dgm:cxn modelId="{545CCF3D-F221-4C90-8196-1C0EDB3DFB03}" type="presParOf" srcId="{0A8CE5F5-CBA1-41BA-BA51-57D72063CC30}" destId="{9856823A-9C8C-439F-BBE3-51EF5E182266}" srcOrd="2" destOrd="0" presId="urn:microsoft.com/office/officeart/2005/8/layout/orgChart1"/>
    <dgm:cxn modelId="{EC055013-9439-43BB-99A6-204EE831EF1B}" type="presParOf" srcId="{0A8CE5F5-CBA1-41BA-BA51-57D72063CC30}" destId="{2FA59389-95A3-4ABD-A7C3-5D016A969E1A}" srcOrd="3" destOrd="0" presId="urn:microsoft.com/office/officeart/2005/8/layout/orgChart1"/>
    <dgm:cxn modelId="{5FF2BF17-BBF2-41E3-973F-BBC7164E7CC3}" type="presParOf" srcId="{2FA59389-95A3-4ABD-A7C3-5D016A969E1A}" destId="{3B36901F-583D-4794-A0DF-E52136F1AA29}" srcOrd="0" destOrd="0" presId="urn:microsoft.com/office/officeart/2005/8/layout/orgChart1"/>
    <dgm:cxn modelId="{ACDDB41C-6DBB-46EE-84D1-3639273931DB}" type="presParOf" srcId="{3B36901F-583D-4794-A0DF-E52136F1AA29}" destId="{E1C6F461-DEEC-4873-B371-D15334F377F2}" srcOrd="0" destOrd="0" presId="urn:microsoft.com/office/officeart/2005/8/layout/orgChart1"/>
    <dgm:cxn modelId="{9066373C-97E9-4367-8250-3CD045705A42}" type="presParOf" srcId="{3B36901F-583D-4794-A0DF-E52136F1AA29}" destId="{9DA34E84-BD25-4C79-BE08-2387CB0D8A56}" srcOrd="1" destOrd="0" presId="urn:microsoft.com/office/officeart/2005/8/layout/orgChart1"/>
    <dgm:cxn modelId="{1ABB5B8C-0AD7-4616-BF50-FA519CB43CF4}" type="presParOf" srcId="{2FA59389-95A3-4ABD-A7C3-5D016A969E1A}" destId="{9FCA468C-6AC0-448C-BE79-75C6D4C06E55}" srcOrd="1" destOrd="0" presId="urn:microsoft.com/office/officeart/2005/8/layout/orgChart1"/>
    <dgm:cxn modelId="{0781D702-E04F-4CD1-906D-E092CF24643C}" type="presParOf" srcId="{2FA59389-95A3-4ABD-A7C3-5D016A969E1A}" destId="{9A9BF513-53C1-41E5-ADC0-D2E2810A1F16}" srcOrd="2" destOrd="0" presId="urn:microsoft.com/office/officeart/2005/8/layout/orgChart1"/>
    <dgm:cxn modelId="{CB7C60A9-1BC6-4F56-AC30-000FEE670558}" type="presParOf" srcId="{E8649217-2295-4BA9-985E-7E1C97B077EC}" destId="{78C3F90F-3AF6-48FA-AA83-68B824036C4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56823A-9C8C-439F-BBE3-51EF5E182266}">
      <dsp:nvSpPr>
        <dsp:cNvPr id="0" name=""/>
        <dsp:cNvSpPr/>
      </dsp:nvSpPr>
      <dsp:spPr>
        <a:xfrm>
          <a:off x="1765084" y="822267"/>
          <a:ext cx="866713" cy="3452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619"/>
              </a:lnTo>
              <a:lnTo>
                <a:pt x="866713" y="172619"/>
              </a:lnTo>
              <a:lnTo>
                <a:pt x="866713" y="3452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554225-2A72-4D42-9B8F-9EB92D9898D3}">
      <dsp:nvSpPr>
        <dsp:cNvPr id="0" name=""/>
        <dsp:cNvSpPr/>
      </dsp:nvSpPr>
      <dsp:spPr>
        <a:xfrm>
          <a:off x="895970" y="822267"/>
          <a:ext cx="869113" cy="345238"/>
        </a:xfrm>
        <a:custGeom>
          <a:avLst/>
          <a:gdLst/>
          <a:ahLst/>
          <a:cxnLst/>
          <a:rect l="0" t="0" r="0" b="0"/>
          <a:pathLst>
            <a:path>
              <a:moveTo>
                <a:pt x="869113" y="0"/>
              </a:moveTo>
              <a:lnTo>
                <a:pt x="869113" y="172619"/>
              </a:lnTo>
              <a:lnTo>
                <a:pt x="0" y="172619"/>
              </a:lnTo>
              <a:lnTo>
                <a:pt x="0" y="3452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E7C281-FCD6-4ABF-A1D8-9A85AE0980C6}">
      <dsp:nvSpPr>
        <dsp:cNvPr id="0" name=""/>
        <dsp:cNvSpPr/>
      </dsp:nvSpPr>
      <dsp:spPr>
        <a:xfrm>
          <a:off x="943087" y="270"/>
          <a:ext cx="1643993" cy="821996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Unsafe Behaviors</a:t>
          </a:r>
          <a:endParaRPr lang="en-CA" sz="2800" kern="1200"/>
        </a:p>
      </dsp:txBody>
      <dsp:txXfrm>
        <a:off x="943087" y="270"/>
        <a:ext cx="1643993" cy="821996"/>
      </dsp:txXfrm>
    </dsp:sp>
    <dsp:sp modelId="{A90D1E93-C503-44E6-9402-6C20013E9F8A}">
      <dsp:nvSpPr>
        <dsp:cNvPr id="0" name=""/>
        <dsp:cNvSpPr/>
      </dsp:nvSpPr>
      <dsp:spPr>
        <a:xfrm>
          <a:off x="201876" y="1167505"/>
          <a:ext cx="1388187" cy="6024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Trebuchet MS" panose="020B0603020202020204" pitchFamily="34" charset="0"/>
            </a:rPr>
            <a:t>Unsafe Behaviors</a:t>
          </a:r>
          <a:endParaRPr lang="en-CA" sz="1600" kern="1200">
            <a:latin typeface="Trebuchet MS" panose="020B0603020202020204" pitchFamily="34" charset="0"/>
          </a:endParaRPr>
        </a:p>
      </dsp:txBody>
      <dsp:txXfrm>
        <a:off x="201876" y="1167505"/>
        <a:ext cx="1388187" cy="602449"/>
      </dsp:txXfrm>
    </dsp:sp>
    <dsp:sp modelId="{E1C6F461-DEEC-4873-B371-D15334F377F2}">
      <dsp:nvSpPr>
        <dsp:cNvPr id="0" name=""/>
        <dsp:cNvSpPr/>
      </dsp:nvSpPr>
      <dsp:spPr>
        <a:xfrm>
          <a:off x="1935303" y="1167505"/>
          <a:ext cx="1392988" cy="6042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Trebuchet MS" panose="020B0603020202020204" pitchFamily="34" charset="0"/>
            </a:rPr>
            <a:t>Unsafe Conditions</a:t>
          </a:r>
          <a:endParaRPr lang="en-CA" sz="1600" kern="1200">
            <a:latin typeface="Trebuchet MS" panose="020B0603020202020204" pitchFamily="34" charset="0"/>
          </a:endParaRPr>
        </a:p>
      </dsp:txBody>
      <dsp:txXfrm>
        <a:off x="1935303" y="1167505"/>
        <a:ext cx="1392988" cy="6042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AC512-B0E1-B14C-A537-F433C03A1969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EBB7-5ED0-304B-87C7-FD104F3E9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934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9F17C-96B4-1648-AEE1-A1CAE849CC5A}" type="datetimeFigureOut">
              <a:rPr lang="en-US" smtClean="0"/>
              <a:t>7/20/2021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0F1E-6D51-7B46-91C9-304FC1E7E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5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ESC to update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Titl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04" y="2482517"/>
            <a:ext cx="5446286" cy="100758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400" b="1" i="0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3663691"/>
            <a:ext cx="5453627" cy="9410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00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3259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5738" y="1057189"/>
            <a:ext cx="6921061" cy="51427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832" y="2010005"/>
            <a:ext cx="7674968" cy="3502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84EBD95B-443B-4799-9FAF-EC5378FB7DD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07" y="549980"/>
            <a:ext cx="938783" cy="87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69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7779" y="827043"/>
            <a:ext cx="6890004" cy="73488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18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>
                <a:solidFill>
                  <a:srgbClr val="00002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936E03B7-CCBE-466F-A50E-05DFE5FAF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2199" y="6021390"/>
            <a:ext cx="5062533" cy="34131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Are you in the “Line of fire?”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E2D373F-5C90-48FF-B53D-3B255D82A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06949" y="6021390"/>
            <a:ext cx="927091" cy="365125"/>
          </a:xfrm>
        </p:spPr>
        <p:txBody>
          <a:bodyPr/>
          <a:lstStyle>
            <a:lvl1pPr>
              <a:defRPr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A3104E0-5615-4C1C-BB93-182ED141C9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07" y="549980"/>
            <a:ext cx="938783" cy="87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69" y="1057188"/>
            <a:ext cx="6889530" cy="50800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832" y="1640700"/>
            <a:ext cx="3636368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1080" y="1640700"/>
            <a:ext cx="3915719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93FB285-0526-4144-B511-A015F68B6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2199" y="6021390"/>
            <a:ext cx="5062533" cy="34131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Are you in the “Line of fire?”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69E2C62-2B07-4B1E-8F64-8D568E7DC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06949" y="6021390"/>
            <a:ext cx="927091" cy="365125"/>
          </a:xfrm>
        </p:spPr>
        <p:txBody>
          <a:bodyPr/>
          <a:lstStyle>
            <a:lvl1pPr>
              <a:defRPr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131CE20F-6984-4412-B5DC-ED021C47F8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07" y="549980"/>
            <a:ext cx="938783" cy="87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46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6248" y="1057189"/>
            <a:ext cx="6910551" cy="51427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832" y="1716215"/>
            <a:ext cx="3485556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832" y="2141838"/>
            <a:ext cx="3485556" cy="348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6214"/>
            <a:ext cx="4041775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162" y="2141838"/>
            <a:ext cx="3970638" cy="3487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34DC2E6-97A8-467A-B333-1CD257817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2199" y="6021390"/>
            <a:ext cx="5062533" cy="34131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Are you in the “Line of fire?”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0E6FBBF-BFAA-4279-8276-2369A9F3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06949" y="6021390"/>
            <a:ext cx="927091" cy="365125"/>
          </a:xfrm>
        </p:spPr>
        <p:txBody>
          <a:bodyPr/>
          <a:lstStyle>
            <a:lvl1pPr>
              <a:defRPr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ACC0B4DD-2CB2-446B-B0DF-37BD9E011DD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07" y="549980"/>
            <a:ext cx="938783" cy="87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3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7779" y="1057189"/>
            <a:ext cx="6879020" cy="51427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003463-6066-4458-B79E-6A67CE9FE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2199" y="6021390"/>
            <a:ext cx="5062533" cy="34131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Are you in the “Line of fire?”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264CF5-7020-42BF-8160-51106C779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06949" y="6021390"/>
            <a:ext cx="927091" cy="365125"/>
          </a:xfrm>
        </p:spPr>
        <p:txBody>
          <a:bodyPr/>
          <a:lstStyle>
            <a:lvl1pPr>
              <a:defRPr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FDF0B725-D31D-4F93-AA46-71A6C5DE935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07" y="549980"/>
            <a:ext cx="938783" cy="87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C_PPT_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6CF818-5119-490F-BD9A-114E431B0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2199" y="6021390"/>
            <a:ext cx="5062533" cy="34131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Get a Grip on Safety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B4E5E5-3957-4CE4-AE2C-6D3813AC6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06949" y="6021390"/>
            <a:ext cx="927091" cy="365125"/>
          </a:xfrm>
        </p:spPr>
        <p:txBody>
          <a:bodyPr/>
          <a:lstStyle>
            <a:lvl1pPr>
              <a:defRPr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B7DBFE1-AE5C-4FB9-A99B-49011956479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07" y="549980"/>
            <a:ext cx="938783" cy="87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9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Content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2199" y="6021390"/>
            <a:ext cx="5062533" cy="341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 cap="all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6949" y="6021390"/>
            <a:ext cx="927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rgbClr val="005295"/>
                </a:solidFill>
                <a:latin typeface="Montserrat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011832" y="1482811"/>
            <a:ext cx="7674968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11832" y="2010005"/>
            <a:ext cx="7674968" cy="360887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53F87F7-C18E-4755-89E2-DF6C77160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6759" y="1057189"/>
            <a:ext cx="6900040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563D285-DD62-41D9-85A5-1ADDFA833A5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18968" y="562313"/>
            <a:ext cx="950292" cy="83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2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1" i="0" kern="1200" cap="all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escsafety.devcogroup.com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1537" y="2396240"/>
            <a:ext cx="3310299" cy="1690997"/>
          </a:xfrm>
        </p:spPr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Get A Grip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on 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Safety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4126540"/>
            <a:ext cx="5453627" cy="941049"/>
          </a:xfrm>
        </p:spPr>
        <p:txBody>
          <a:bodyPr vert="horz" lIns="0" tIns="45720" rIns="91440" bIns="45720" rtlCol="0" anchor="t"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Trebuchet MS"/>
              </a:rPr>
              <a:t>Case for Change</a:t>
            </a: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988062" y="4087237"/>
            <a:ext cx="2861015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2C054A34-EF8A-4B95-A948-D465D68FEB16}"/>
              </a:ext>
            </a:extLst>
          </p:cNvPr>
          <p:cNvSpPr txBox="1"/>
          <p:nvPr/>
        </p:nvSpPr>
        <p:spPr>
          <a:xfrm>
            <a:off x="868218" y="1856509"/>
            <a:ext cx="895927" cy="5790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CA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18FFFDC-64F8-4E72-87D9-61E48776E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705" y="2239049"/>
            <a:ext cx="1824440" cy="200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174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Preparing for </a:t>
            </a:r>
            <a:r>
              <a:rPr lang="en-US" dirty="0"/>
              <a:t>Leadership engagement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4F16CCF-F111-42B3-8073-911A1728F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227320"/>
              </p:ext>
            </p:extLst>
          </p:nvPr>
        </p:nvGraphicFramePr>
        <p:xfrm>
          <a:off x="1351844" y="1674517"/>
          <a:ext cx="6890005" cy="3400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3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9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6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46">
                <a:tc gridSpan="3">
                  <a:txBody>
                    <a:bodyPr/>
                    <a:lstStyle/>
                    <a:p>
                      <a:pPr algn="l"/>
                      <a:r>
                        <a:rPr lang="en-CA" b="1" dirty="0">
                          <a:solidFill>
                            <a:schemeClr val="bg1"/>
                          </a:solidFill>
                          <a:latin typeface="Trebuchet MS"/>
                          <a:cs typeface="Arial"/>
                        </a:rPr>
                        <a:t>Time Line</a:t>
                      </a:r>
                      <a:endParaRPr lang="en-US" b="1" dirty="0">
                        <a:solidFill>
                          <a:schemeClr val="bg1"/>
                        </a:solidFill>
                        <a:latin typeface="Trebuchet MS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rgbClr val="4C4C4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rgbClr val="4C4C4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46"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1.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Meeting with Energy Safety Canada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Date TBD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345"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2.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Case for change presentation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Date TBD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646"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3. 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H&amp;S check-in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Date TBD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646"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4. 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Functional area leadership</a:t>
                      </a:r>
                      <a:r>
                        <a:rPr lang="en-CA" baseline="0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 team presentation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Date TBD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1114"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5.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Program final review &amp;</a:t>
                      </a:r>
                      <a:r>
                        <a:rPr lang="en-CA" baseline="0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 sign off by key H&amp;S leaders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Date TBD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1114"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6. 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Program </a:t>
                      </a:r>
                      <a:r>
                        <a:rPr lang="en-CA" baseline="0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implementation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Date TBD</a:t>
                      </a:r>
                      <a:endParaRPr lang="en-US" dirty="0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593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 alignment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11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507318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CA" sz="1700" b="1" dirty="0">
                <a:solidFill>
                  <a:schemeClr val="tx1"/>
                </a:solidFill>
                <a:latin typeface="Trebuchet MS"/>
                <a:cs typeface="Arial"/>
              </a:rPr>
              <a:t>Leadership Engagement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500" dirty="0">
                <a:solidFill>
                  <a:schemeClr val="tx1"/>
                </a:solidFill>
                <a:cs typeface="Arial" charset="0"/>
              </a:rPr>
              <a:t>H&amp;S works with leadership to assist with appropriate level of effort recommendation for their specific areas.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500" dirty="0">
                <a:solidFill>
                  <a:schemeClr val="tx1"/>
                </a:solidFill>
                <a:cs typeface="Arial" charset="0"/>
              </a:rPr>
              <a:t>Functional area leadership team meetings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500" dirty="0">
                <a:solidFill>
                  <a:schemeClr val="tx1"/>
                </a:solidFill>
                <a:cs typeface="Arial" charset="0"/>
              </a:rPr>
              <a:t>Budget secured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CA" sz="1600" dirty="0">
              <a:solidFill>
                <a:schemeClr val="tx1"/>
              </a:solidFill>
              <a:cs typeface="Arial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CA" sz="1700" b="1" dirty="0">
                <a:solidFill>
                  <a:schemeClr val="tx1"/>
                </a:solidFill>
                <a:latin typeface="Trebuchet MS"/>
                <a:cs typeface="Arial"/>
              </a:rPr>
              <a:t>Functional Area Level of Effort Identification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500" dirty="0">
                <a:solidFill>
                  <a:schemeClr val="tx1"/>
                </a:solidFill>
                <a:cs typeface="Arial" charset="0"/>
              </a:rPr>
              <a:t>Review draft level of effort and agree on upcoming years program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CA" sz="1600" dirty="0">
              <a:solidFill>
                <a:schemeClr val="tx1"/>
              </a:solidFill>
              <a:cs typeface="Arial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CA" sz="1700" b="1" dirty="0">
                <a:solidFill>
                  <a:schemeClr val="tx1"/>
                </a:solidFill>
                <a:latin typeface="Trebuchet MS"/>
                <a:cs typeface="Arial"/>
              </a:rPr>
              <a:t>Functional Area Resource Allocation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500" dirty="0">
                <a:solidFill>
                  <a:schemeClr val="tx1"/>
                </a:solidFill>
                <a:cs typeface="Arial" charset="0"/>
              </a:rPr>
              <a:t>Identify functional area sponsor and communicate expectations.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500" dirty="0">
                <a:solidFill>
                  <a:schemeClr val="tx1"/>
                </a:solidFill>
                <a:cs typeface="Arial" charset="0"/>
              </a:rPr>
              <a:t>Identify functional area leaders.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500" dirty="0">
                <a:solidFill>
                  <a:schemeClr val="tx1"/>
                </a:solidFill>
                <a:cs typeface="Arial" charset="0"/>
              </a:rPr>
              <a:t>Scheduled H&amp;S to conduct orientation in partnership with the functional area leaders, sponsor(s), and/or champions.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CA" sz="1600" dirty="0">
              <a:solidFill>
                <a:schemeClr val="tx1"/>
              </a:solidFill>
              <a:cs typeface="Arial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CA" sz="1700" b="1" dirty="0">
                <a:solidFill>
                  <a:schemeClr val="tx1"/>
                </a:solidFill>
                <a:latin typeface="Trebuchet MS"/>
                <a:cs typeface="Arial"/>
              </a:rPr>
              <a:t>Material Ordered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500" dirty="0">
                <a:solidFill>
                  <a:schemeClr val="tx1"/>
                </a:solidFill>
                <a:cs typeface="Arial" charset="0"/>
              </a:rPr>
              <a:t>Identify material needs and order (</a:t>
            </a:r>
            <a:r>
              <a:rPr lang="en-CA" sz="15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n-CA" sz="1500" dirty="0" err="1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escsafety.devcogroup.com</a:t>
            </a:r>
            <a:r>
              <a:rPr lang="en-CA" sz="15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CA" sz="1500" dirty="0">
                <a:solidFill>
                  <a:schemeClr val="tx1"/>
                </a:solidFill>
                <a:cs typeface="Arial" charset="0"/>
              </a:rPr>
              <a:t>)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500" dirty="0">
                <a:solidFill>
                  <a:schemeClr val="tx1"/>
                </a:solidFill>
                <a:cs typeface="Arial" charset="0"/>
              </a:rPr>
              <a:t>Distribute materials</a:t>
            </a:r>
          </a:p>
          <a:p>
            <a:endParaRPr lang="en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025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Initial questions for leadership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12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1354" y="1643074"/>
            <a:ext cx="7674919" cy="402189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CA" sz="2000" b="1" dirty="0">
                <a:solidFill>
                  <a:schemeClr val="tx1"/>
                </a:solidFill>
                <a:latin typeface="Trebuchet MS"/>
                <a:cs typeface="Arial"/>
              </a:rPr>
              <a:t>Consider:</a:t>
            </a:r>
          </a:p>
          <a:p>
            <a:pPr marL="285750" indent="-285750">
              <a:lnSpc>
                <a:spcPct val="25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chemeClr val="tx1"/>
                </a:solidFill>
                <a:cs typeface="Arial" charset="0"/>
              </a:rPr>
              <a:t>How do you want to participate? To what degree?</a:t>
            </a:r>
          </a:p>
          <a:p>
            <a:pPr marL="285750" indent="-285750">
              <a:lnSpc>
                <a:spcPct val="25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chemeClr val="tx1"/>
                </a:solidFill>
                <a:cs typeface="Arial" charset="0"/>
              </a:rPr>
              <a:t>Who will be the sponsor and the supporting leaders?</a:t>
            </a:r>
          </a:p>
          <a:p>
            <a:pPr marL="285750" indent="-285750">
              <a:lnSpc>
                <a:spcPct val="25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chemeClr val="tx1"/>
                </a:solidFill>
                <a:cs typeface="Arial" charset="0"/>
              </a:rPr>
              <a:t>Do we have all the necessary departments or groups involved?</a:t>
            </a:r>
          </a:p>
          <a:p>
            <a:pPr marL="285750" indent="-285750">
              <a:lnSpc>
                <a:spcPct val="25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chemeClr val="tx1"/>
                </a:solidFill>
                <a:cs typeface="Arial" charset="0"/>
              </a:rPr>
              <a:t>How will we measure success?</a:t>
            </a:r>
          </a:p>
        </p:txBody>
      </p:sp>
    </p:spTree>
    <p:extLst>
      <p:ext uri="{BB962C8B-B14F-4D97-AF65-F5344CB8AC3E}">
        <p14:creationId xmlns:p14="http://schemas.microsoft.com/office/powerpoint/2010/main" val="116819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Proposed </a:t>
            </a:r>
            <a:r>
              <a:rPr lang="en-US" dirty="0"/>
              <a:t>Next steps: focused program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13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02189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CA" sz="1600" b="1" dirty="0">
                <a:solidFill>
                  <a:schemeClr val="tx1"/>
                </a:solidFill>
                <a:latin typeface="Trebuchet MS"/>
                <a:cs typeface="Arial"/>
              </a:rPr>
              <a:t>Activity Packages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tx1"/>
                </a:solidFill>
                <a:cs typeface="Arial" charset="0"/>
              </a:rPr>
              <a:t>Leaders use activity packages to help roll out the program.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endParaRPr lang="en-CA" dirty="0">
              <a:solidFill>
                <a:schemeClr val="tx1"/>
              </a:solidFill>
              <a:cs typeface="Arial" charset="0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tx1"/>
                </a:solidFill>
                <a:cs typeface="Arial" charset="0"/>
              </a:rPr>
              <a:t>Packages include Toolbox Talks, Inspections, Forms, etc.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CA" sz="1600" dirty="0">
              <a:solidFill>
                <a:schemeClr val="tx1"/>
              </a:solidFill>
              <a:cs typeface="Arial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CA" sz="1600" b="1" dirty="0">
                <a:solidFill>
                  <a:schemeClr val="tx1"/>
                </a:solidFill>
                <a:latin typeface="Trebuchet MS"/>
                <a:cs typeface="Arial"/>
              </a:rPr>
              <a:t>Communications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tx1"/>
                </a:solidFill>
                <a:latin typeface="Trebuchet MS"/>
                <a:cs typeface="Arial"/>
              </a:rPr>
              <a:t>H&amp;S rolls out program on existing employee communication channels </a:t>
            </a:r>
            <a:br>
              <a:rPr lang="en-CA" dirty="0">
                <a:solidFill>
                  <a:schemeClr val="tx1"/>
                </a:solidFill>
                <a:latin typeface="Trebuchet MS"/>
                <a:cs typeface="Arial"/>
              </a:rPr>
            </a:br>
            <a:r>
              <a:rPr lang="en-CA" dirty="0">
                <a:solidFill>
                  <a:schemeClr val="tx1"/>
                </a:solidFill>
                <a:latin typeface="Trebuchet MS"/>
                <a:cs typeface="Arial"/>
              </a:rPr>
              <a:t>(i.e. internal website)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endParaRPr lang="en-CA" dirty="0">
              <a:solidFill>
                <a:schemeClr val="tx1"/>
              </a:solidFill>
              <a:latin typeface="Trebuchet MS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tx1"/>
                </a:solidFill>
                <a:latin typeface="Trebuchet MS"/>
                <a:cs typeface="Arial"/>
              </a:rPr>
              <a:t>Communications could include: email, safety meetings, company website, social media (Twitter, Facebook etc.)</a:t>
            </a:r>
          </a:p>
        </p:txBody>
      </p:sp>
    </p:spTree>
    <p:extLst>
      <p:ext uri="{BB962C8B-B14F-4D97-AF65-F5344CB8AC3E}">
        <p14:creationId xmlns:p14="http://schemas.microsoft.com/office/powerpoint/2010/main" val="4234735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Program implementation: Functional Area breakdown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849FA558-B11F-4016-B898-7EC762EF5E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095343"/>
              </p:ext>
            </p:extLst>
          </p:nvPr>
        </p:nvGraphicFramePr>
        <p:xfrm>
          <a:off x="1092199" y="1659466"/>
          <a:ext cx="7408334" cy="2585492"/>
        </p:xfrm>
        <a:graphic>
          <a:graphicData uri="http://schemas.openxmlformats.org/drawingml/2006/table">
            <a:tbl>
              <a:tblPr firstRow="1" bandRow="1"/>
              <a:tblGrid>
                <a:gridCol w="32479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3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33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435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CA" sz="1200" dirty="0">
                          <a:latin typeface="Trebuchet MS" panose="020B0603020202020204" pitchFamily="34" charset="0"/>
                        </a:rPr>
                        <a:t>Get a Grip </a:t>
                      </a:r>
                      <a:r>
                        <a:rPr lang="en-US" sz="1200" dirty="0">
                          <a:latin typeface="Trebuchet MS" panose="020B0603020202020204" pitchFamily="34" charset="0"/>
                        </a:rPr>
                        <a:t>Program Components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baseline="0">
                          <a:latin typeface="Trebuchet MS" panose="020B0603020202020204" pitchFamily="34" charset="0"/>
                        </a:rPr>
                        <a:t>Smaller Location</a:t>
                      </a:r>
                      <a:endParaRPr lang="en-US" sz="120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latin typeface="Trebuchet MS" panose="020B0603020202020204" pitchFamily="34" charset="0"/>
                        </a:rPr>
                        <a:t>Larger Location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latin typeface="Trebuchet MS" panose="020B0603020202020204" pitchFamily="34" charset="0"/>
                        </a:rPr>
                        <a:t>Our Location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267">
                <a:tc>
                  <a:txBody>
                    <a:bodyPr/>
                    <a:lstStyle/>
                    <a:p>
                      <a:r>
                        <a:rPr lang="en-US" sz="1200" kern="1200" baseline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Case for change</a:t>
                      </a:r>
                      <a:endParaRPr lang="en-CA" sz="1200" kern="1200" baseline="0">
                        <a:solidFill>
                          <a:schemeClr val="tx1"/>
                        </a:solidFill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hour(s)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267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Posters and tent cards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baseline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hour(s)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972251"/>
                  </a:ext>
                </a:extLst>
              </a:tr>
              <a:tr h="299567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l" defTabSz="914377" rtl="0" eaLnBrk="1" latinLnBrk="0" hangingPunct="1"/>
                      <a:r>
                        <a:rPr lang="en-US" sz="1200" kern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Activity package delivery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377" rtl="0" eaLnBrk="1" latinLnBrk="0" hangingPunct="1"/>
                      <a:r>
                        <a:rPr lang="en-US" sz="1200" kern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? hour(s)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? hour(s)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377" rtl="0" eaLnBrk="1" latinLnBrk="0" hangingPunct="1"/>
                      <a:r>
                        <a:rPr lang="en-US" sz="1200" kern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? hour(s)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US" sz="1200" kern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Activity package issue follow-up and Resolution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baseline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hour(s)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445831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marL="0" algn="l" defTabSz="914377" rtl="0" eaLnBrk="1" latinLnBrk="0" hangingPunct="1"/>
                      <a:r>
                        <a:rPr lang="en-US" sz="1200" kern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Hazard hunts</a:t>
                      </a:r>
                      <a:endParaRPr lang="en-CA" sz="1200" kern="1200">
                        <a:solidFill>
                          <a:schemeClr val="tx1"/>
                        </a:solidFill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baseline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hour(s)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7267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Hazard signage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baseline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hour(s)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7267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Inspections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A47D4F11-64FB-483B-831A-60E9CE8125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188451"/>
              </p:ext>
            </p:extLst>
          </p:nvPr>
        </p:nvGraphicFramePr>
        <p:xfrm>
          <a:off x="1092199" y="4680172"/>
          <a:ext cx="7408332" cy="322881"/>
        </p:xfrm>
        <a:graphic>
          <a:graphicData uri="http://schemas.openxmlformats.org/drawingml/2006/table">
            <a:tbl>
              <a:tblPr firstRow="1" bandRow="1"/>
              <a:tblGrid>
                <a:gridCol w="3237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3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65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1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2881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200">
                          <a:latin typeface="Trebuchet MS" panose="020B0603020202020204" pitchFamily="34" charset="0"/>
                        </a:rPr>
                        <a:t>Total Hours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200">
                          <a:latin typeface="Trebuchet MS" panose="020B0603020202020204" pitchFamily="34" charset="0"/>
                        </a:rPr>
                        <a:t>? hour(s)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5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8889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Planning, design and release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15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E1B98A0-1BB4-416A-9960-288CA4D32F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97138"/>
              </p:ext>
            </p:extLst>
          </p:nvPr>
        </p:nvGraphicFramePr>
        <p:xfrm>
          <a:off x="1261177" y="1584507"/>
          <a:ext cx="7194199" cy="38924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6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0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866">
                <a:tc gridSpan="3">
                  <a:txBody>
                    <a:bodyPr/>
                    <a:lstStyle/>
                    <a:p>
                      <a:pPr algn="l"/>
                      <a:r>
                        <a:rPr lang="en-CA" b="1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Time Line</a:t>
                      </a:r>
                      <a:endParaRPr lang="en-US" b="1">
                        <a:solidFill>
                          <a:schemeClr val="bg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rgbClr val="4C4C4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rgbClr val="4C4C4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273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1.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Development of project execution plan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866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2.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Secure resources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866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3.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Informal lessons</a:t>
                      </a:r>
                      <a:r>
                        <a:rPr lang="en-CA" baseline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 learned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866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4. 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Project</a:t>
                      </a:r>
                      <a:r>
                        <a:rPr lang="en-CA" baseline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 development work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1516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5. 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Minor</a:t>
                      </a:r>
                      <a:r>
                        <a:rPr lang="en-CA" baseline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 tweaks and/or final deliverables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866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6.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Awareness training for H&amp;S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1516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7. 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Program final</a:t>
                      </a:r>
                      <a:r>
                        <a:rPr lang="en-CA" baseline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 review and sign off by functional area leaders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877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8.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Monitor and support roll</a:t>
                      </a:r>
                      <a:r>
                        <a:rPr lang="en-CA" baseline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 out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524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Roles and Responsibilities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16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8B73552-1328-4107-B90A-188B37CB1347}"/>
              </a:ext>
            </a:extLst>
          </p:cNvPr>
          <p:cNvGrpSpPr/>
          <p:nvPr/>
        </p:nvGrpSpPr>
        <p:grpSpPr>
          <a:xfrm>
            <a:off x="956731" y="1640391"/>
            <a:ext cx="7729684" cy="4037920"/>
            <a:chOff x="311727" y="1640391"/>
            <a:chExt cx="8510157" cy="459650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633A30A-5E34-4781-BAE4-C1C53D8B90BD}"/>
                </a:ext>
              </a:extLst>
            </p:cNvPr>
            <p:cNvSpPr txBox="1"/>
            <p:nvPr/>
          </p:nvSpPr>
          <p:spPr>
            <a:xfrm>
              <a:off x="311727" y="1640391"/>
              <a:ext cx="2066103" cy="706582"/>
            </a:xfrm>
            <a:prstGeom prst="rect">
              <a:avLst/>
            </a:prstGeom>
            <a:solidFill>
              <a:srgbClr val="316AA1"/>
            </a:solidFill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en-US" sz="1100" b="1">
                  <a:solidFill>
                    <a:schemeClr val="bg1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H&amp;S Team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408B29C-D752-4F52-9142-6028977F714B}"/>
                </a:ext>
              </a:extLst>
            </p:cNvPr>
            <p:cNvSpPr txBox="1"/>
            <p:nvPr/>
          </p:nvSpPr>
          <p:spPr>
            <a:xfrm>
              <a:off x="2459745" y="1640391"/>
              <a:ext cx="2066103" cy="706582"/>
            </a:xfrm>
            <a:prstGeom prst="rect">
              <a:avLst/>
            </a:prstGeom>
            <a:solidFill>
              <a:srgbClr val="316AA1"/>
            </a:solidFill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en-US" sz="1100" b="1">
                  <a:solidFill>
                    <a:schemeClr val="bg1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Functional Area H&amp;S Team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5CABD76-018A-4BC2-B215-39FF2465D63E}"/>
                </a:ext>
              </a:extLst>
            </p:cNvPr>
            <p:cNvSpPr txBox="1"/>
            <p:nvPr/>
          </p:nvSpPr>
          <p:spPr>
            <a:xfrm>
              <a:off x="4607762" y="1640391"/>
              <a:ext cx="2066103" cy="706582"/>
            </a:xfrm>
            <a:prstGeom prst="rect">
              <a:avLst/>
            </a:prstGeom>
            <a:solidFill>
              <a:srgbClr val="316AA1"/>
            </a:solidFill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en-CA" sz="1100" b="1">
                  <a:solidFill>
                    <a:schemeClr val="bg1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Functional Area Leadership Team and Sponsor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5E14376-EE82-4E5F-8466-466AA401A06C}"/>
                </a:ext>
              </a:extLst>
            </p:cNvPr>
            <p:cNvSpPr txBox="1"/>
            <p:nvPr/>
          </p:nvSpPr>
          <p:spPr>
            <a:xfrm>
              <a:off x="6755781" y="1640391"/>
              <a:ext cx="2066103" cy="706582"/>
            </a:xfrm>
            <a:prstGeom prst="rect">
              <a:avLst/>
            </a:prstGeom>
            <a:solidFill>
              <a:srgbClr val="316AA1"/>
            </a:solidFill>
          </p:spPr>
          <p:txBody>
            <a:bodyPr wrap="square" rtlCol="0" anchor="ctr">
              <a:noAutofit/>
            </a:bodyPr>
            <a:lstStyle/>
            <a:p>
              <a:pPr lvl="0" algn="ctr"/>
              <a:r>
                <a:rPr lang="en-US" sz="1100" b="1">
                  <a:solidFill>
                    <a:schemeClr val="bg1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Functional Area Leaders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B9096E4-AA84-4CDB-A5BC-D635F45061DA}"/>
                </a:ext>
              </a:extLst>
            </p:cNvPr>
            <p:cNvSpPr txBox="1"/>
            <p:nvPr/>
          </p:nvSpPr>
          <p:spPr>
            <a:xfrm>
              <a:off x="311727" y="2346972"/>
              <a:ext cx="2066103" cy="38899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 anchor="t">
              <a:noAutofit/>
            </a:bodyPr>
            <a:lstStyle/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Ensure the Line of Fire program is maintained and improved yearly based on post-event lessons learned.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Act as a subject matter expert to support the functional area H&amp;S team.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Provides a sample “starter kit” of materials to all functional area participating.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Hosts the campaign page on the company website and social media.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Co-host an orientation session in partnership with the functional area sponsor/s, H&amp;S, communications specialist(s).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Work with functional areas to provide ongoing statistics and lessons learned.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Provide feedback on the program to Energy Safety Canada.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9C9E2EF-EEAD-4DA8-9760-5F855AD7A646}"/>
                </a:ext>
              </a:extLst>
            </p:cNvPr>
            <p:cNvSpPr txBox="1"/>
            <p:nvPr/>
          </p:nvSpPr>
          <p:spPr>
            <a:xfrm>
              <a:off x="2459745" y="2346972"/>
              <a:ext cx="2066103" cy="38899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 anchor="t">
              <a:noAutofit/>
            </a:bodyPr>
            <a:lstStyle/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Review last year’s lessons learned and identify opportunities for improvement.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Conduct a review to draft upcoming years level of effort proposal.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Act as a local subject matter expert to support the functional area champions.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Provide program direction and works closely with functional area champion to prepare them to run the program.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Plan and schedule orientation session in partnership with the H&amp;S team.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Provides ongoing statistical analysis of workplace injuries.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Provide feedback on the program to H&amp;S team.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E2811CC-6E47-4058-9E4E-16E34485E093}"/>
                </a:ext>
              </a:extLst>
            </p:cNvPr>
            <p:cNvSpPr txBox="1"/>
            <p:nvPr/>
          </p:nvSpPr>
          <p:spPr>
            <a:xfrm>
              <a:off x="4607762" y="2346972"/>
              <a:ext cx="2066103" cy="38899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 anchor="t">
              <a:noAutofit/>
            </a:bodyPr>
            <a:lstStyle/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Review the draft level of effort and agree on upcoming years program.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Leadership team identifies functional area sponsor and communicates expectations.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Leadership team identifies functional area champion(s) and communicates expectations.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Provide ongoing stewardship of resource utilization, program success and challenges, associated work orders and/or corrective actions.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Work with H&amp;S team to plan and schedule an orientation session in partnership with the H&amp;S team.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Identify tactical material needs.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E79985E-25DC-49B1-9FC6-7F7BB7F2070A}"/>
                </a:ext>
              </a:extLst>
            </p:cNvPr>
            <p:cNvSpPr txBox="1"/>
            <p:nvPr/>
          </p:nvSpPr>
          <p:spPr>
            <a:xfrm>
              <a:off x="6755780" y="2346972"/>
              <a:ext cx="2066103" cy="38899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 anchor="t">
              <a:noAutofit/>
            </a:bodyPr>
            <a:lstStyle/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Lead roll out within their specific area.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Work with the function area sponsor to escalate issues or highlight opportunities.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Provide regular feedback to the  functional area sponsor on progress.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Customize supporting campaign material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Work with the functional area team to act as an area subject matter expert.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CA" sz="800">
                  <a:latin typeface="Trebuchet MS" panose="020B0603020202020204" pitchFamily="34" charset="0"/>
                  <a:cs typeface="Arial" panose="020B0604020202020204" pitchFamily="34" charset="0"/>
                </a:rPr>
                <a:t>Provide ongoing feedback on the program to functional area H&amp;S team.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5477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Verdana"/>
                <a:ea typeface="Verdana"/>
              </a:rPr>
              <a:t>What is "Get A Grip on safety" </a:t>
            </a:r>
            <a:endParaRPr lang="en-US" dirty="0">
              <a:latin typeface="Verdana"/>
              <a:ea typeface="Verdan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2</a:t>
            </a:fld>
            <a:endParaRPr lang="en-US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8D579A90-5C1C-4ACE-A6E0-34B908DE9BD8}"/>
              </a:ext>
            </a:extLst>
          </p:cNvPr>
          <p:cNvSpPr txBox="1">
            <a:spLocks/>
          </p:cNvSpPr>
          <p:nvPr/>
        </p:nvSpPr>
        <p:spPr>
          <a:xfrm>
            <a:off x="1092199" y="1717886"/>
            <a:ext cx="7431588" cy="4303504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 fontScale="32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400" b="0" i="0" kern="1200">
                <a:solidFill>
                  <a:srgbClr val="00002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4900" dirty="0">
                <a:latin typeface="Trebuchet MS"/>
              </a:rPr>
              <a:t>The Get a Grip on Safety (or Get a Grip) Program is intended to be an "off the shelf" package of materials and resources to be used by organizations interested in </a:t>
            </a:r>
            <a:r>
              <a:rPr lang="en-CA" sz="4900" dirty="0">
                <a:latin typeface="Trebuchet MS"/>
              </a:rPr>
              <a:t>eliminating</a:t>
            </a:r>
            <a:r>
              <a:rPr lang="en-US" sz="4900" dirty="0">
                <a:latin typeface="Trebuchet MS"/>
              </a:rPr>
              <a:t> slips, trips and fall incidents in their organization. </a:t>
            </a:r>
            <a:br>
              <a:rPr lang="en-US" sz="4900" dirty="0">
                <a:latin typeface="Trebuchet MS"/>
              </a:rPr>
            </a:br>
            <a:endParaRPr lang="en-US" sz="4900" dirty="0"/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4900" dirty="0">
                <a:solidFill>
                  <a:schemeClr val="tx1"/>
                </a:solidFill>
                <a:latin typeface="Trebuchet MS"/>
              </a:rPr>
              <a:t>The Get a Grip program focuses on the following areas:</a:t>
            </a:r>
            <a:endParaRPr lang="en-CA" sz="4900" dirty="0">
              <a:solidFill>
                <a:schemeClr val="tx1"/>
              </a:solidFill>
              <a:latin typeface="Trebuchet MS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4300" dirty="0">
              <a:solidFill>
                <a:schemeClr val="tx1"/>
              </a:solidFill>
            </a:endParaRPr>
          </a:p>
          <a:p>
            <a:pPr marL="285750" marR="0" lvl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4900" dirty="0">
                <a:solidFill>
                  <a:schemeClr val="tx1"/>
                </a:solidFill>
                <a:latin typeface="Trebuchet MS"/>
              </a:rPr>
              <a:t>Transition Zones and Walkways</a:t>
            </a:r>
            <a:endParaRPr lang="en-US" sz="4900" dirty="0">
              <a:solidFill>
                <a:schemeClr val="tx1"/>
              </a:solidFill>
              <a:latin typeface="Trebuchet MS"/>
            </a:endParaRPr>
          </a:p>
          <a:p>
            <a:pPr marL="285750" marR="0" lvl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4900" dirty="0">
                <a:solidFill>
                  <a:schemeClr val="tx1"/>
                </a:solidFill>
                <a:latin typeface="Trebuchet MS"/>
              </a:rPr>
              <a:t>Boots and Grips</a:t>
            </a:r>
            <a:endParaRPr lang="en-US" sz="4900" dirty="0">
              <a:solidFill>
                <a:schemeClr val="tx1"/>
              </a:solidFill>
              <a:latin typeface="Trebuchet MS"/>
            </a:endParaRPr>
          </a:p>
          <a:p>
            <a:pPr marL="285750" marR="0" lvl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4900" dirty="0">
                <a:solidFill>
                  <a:schemeClr val="tx1"/>
                </a:solidFill>
                <a:latin typeface="Trebuchet MS"/>
              </a:rPr>
              <a:t>Access and Egress</a:t>
            </a:r>
            <a:endParaRPr lang="en-US" sz="4900" dirty="0">
              <a:solidFill>
                <a:schemeClr val="tx1"/>
              </a:solidFill>
              <a:latin typeface="Trebuchet MS"/>
            </a:endParaRPr>
          </a:p>
          <a:p>
            <a:pPr marL="285750" marR="0" lvl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4900" dirty="0">
                <a:solidFill>
                  <a:schemeClr val="tx1"/>
                </a:solidFill>
                <a:latin typeface="Trebuchet MS"/>
              </a:rPr>
              <a:t>Home Safety</a:t>
            </a:r>
            <a:endParaRPr lang="en-US" sz="4900" dirty="0">
              <a:solidFill>
                <a:schemeClr val="tx1"/>
              </a:solidFill>
              <a:latin typeface="Trebuchet MS"/>
            </a:endParaRPr>
          </a:p>
          <a:p>
            <a:pPr marL="285750" marR="0" lvl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4900" dirty="0">
                <a:solidFill>
                  <a:schemeClr val="tx1"/>
                </a:solidFill>
                <a:latin typeface="Trebuchet MS"/>
              </a:rPr>
              <a:t>Eyes on Path</a:t>
            </a:r>
            <a:endParaRPr lang="en-US" sz="4900" dirty="0">
              <a:solidFill>
                <a:schemeClr val="tx1"/>
              </a:solidFill>
              <a:latin typeface="Trebuchet MS"/>
            </a:endParaRPr>
          </a:p>
          <a:p>
            <a:pPr marL="285750" marR="0" lvl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4900" dirty="0">
                <a:solidFill>
                  <a:schemeClr val="tx1"/>
                </a:solidFill>
                <a:latin typeface="Trebuchet MS"/>
              </a:rPr>
              <a:t>Ladder Safety</a:t>
            </a:r>
            <a:endParaRPr lang="en-US" sz="4900" dirty="0">
              <a:solidFill>
                <a:schemeClr val="tx1"/>
              </a:solidFill>
              <a:latin typeface="Trebuchet MS"/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CA" sz="4900" dirty="0">
              <a:solidFill>
                <a:schemeClr val="tx1"/>
              </a:solidFill>
              <a:latin typeface="Trebuchet MS"/>
            </a:endParaRPr>
          </a:p>
          <a:p>
            <a:pPr>
              <a:spcBef>
                <a:spcPts val="0"/>
              </a:spcBef>
            </a:pPr>
            <a:r>
              <a:rPr lang="en-CA" sz="4900" dirty="0">
                <a:solidFill>
                  <a:schemeClr val="tx1"/>
                </a:solidFill>
                <a:latin typeface="Trebuchet MS"/>
              </a:rPr>
              <a:t>The materials include:</a:t>
            </a:r>
          </a:p>
          <a:p>
            <a:pPr>
              <a:spcBef>
                <a:spcPts val="0"/>
              </a:spcBef>
            </a:pPr>
            <a:endParaRPr lang="en-CA" sz="4900" dirty="0">
              <a:solidFill>
                <a:schemeClr val="tx1"/>
              </a:solidFill>
              <a:latin typeface="Trebuchet MS"/>
            </a:endParaRPr>
          </a:p>
          <a:p>
            <a:pPr marL="285750" indent="-285750">
              <a:spcBef>
                <a:spcPts val="0"/>
              </a:spcBef>
              <a:buFont typeface="Arial"/>
              <a:buChar char="•"/>
            </a:pPr>
            <a:r>
              <a:rPr lang="en-CA" sz="4900" dirty="0">
                <a:solidFill>
                  <a:schemeClr val="tx1"/>
                </a:solidFill>
                <a:latin typeface="Trebuchet MS"/>
              </a:rPr>
              <a:t>Suggested activities and schedules</a:t>
            </a:r>
          </a:p>
          <a:p>
            <a:pPr marL="285750" indent="-285750">
              <a:spcBef>
                <a:spcPts val="0"/>
              </a:spcBef>
              <a:buFont typeface="Arial"/>
              <a:buChar char="•"/>
            </a:pPr>
            <a:r>
              <a:rPr lang="en-CA" sz="4900" dirty="0">
                <a:solidFill>
                  <a:schemeClr val="tx1"/>
                </a:solidFill>
                <a:latin typeface="Trebuchet MS"/>
              </a:rPr>
              <a:t>Program Procedures</a:t>
            </a:r>
          </a:p>
          <a:p>
            <a:pPr marL="285750" indent="-285750">
              <a:spcBef>
                <a:spcPts val="0"/>
              </a:spcBef>
              <a:buFont typeface="Arial"/>
              <a:buChar char="•"/>
            </a:pPr>
            <a:r>
              <a:rPr lang="en-CA" sz="4900" dirty="0">
                <a:solidFill>
                  <a:schemeClr val="tx1"/>
                </a:solidFill>
                <a:latin typeface="Trebuchet MS"/>
              </a:rPr>
              <a:t>Activity Sheets</a:t>
            </a:r>
          </a:p>
          <a:p>
            <a:pPr marL="285750" indent="-285750">
              <a:spcBef>
                <a:spcPts val="0"/>
              </a:spcBef>
              <a:buFont typeface="Arial"/>
              <a:buChar char="•"/>
            </a:pPr>
            <a:r>
              <a:rPr lang="en-CA" sz="4900" dirty="0">
                <a:solidFill>
                  <a:schemeClr val="tx1"/>
                </a:solidFill>
                <a:latin typeface="Trebuchet MS"/>
              </a:rPr>
              <a:t>Inspection Forms</a:t>
            </a:r>
          </a:p>
          <a:p>
            <a:pPr marL="285750" indent="-285750">
              <a:spcBef>
                <a:spcPts val="0"/>
              </a:spcBef>
              <a:buFont typeface="Arial"/>
              <a:buChar char="•"/>
            </a:pPr>
            <a:r>
              <a:rPr lang="en-CA" sz="4900" dirty="0">
                <a:solidFill>
                  <a:schemeClr val="tx1"/>
                </a:solidFill>
                <a:latin typeface="Trebuchet MS"/>
              </a:rPr>
              <a:t>Tools and Resources</a:t>
            </a:r>
          </a:p>
          <a:p>
            <a:pPr marL="0">
              <a:spcBef>
                <a:spcPts val="0"/>
              </a:spcBef>
            </a:pPr>
            <a:endParaRPr lang="en-CA" sz="1600" dirty="0">
              <a:solidFill>
                <a:schemeClr val="tx1"/>
              </a:solidFill>
              <a:latin typeface="Trebuchet MS"/>
            </a:endParaRPr>
          </a:p>
          <a:p>
            <a:pPr marL="0" lvl="2"/>
            <a:br>
              <a:rPr lang="en-US" sz="2100" dirty="0">
                <a:solidFill>
                  <a:schemeClr val="tx1"/>
                </a:solidFill>
                <a:latin typeface="Trebuchet MS"/>
              </a:rPr>
            </a:br>
            <a:endParaRPr lang="en-US" sz="2100" dirty="0">
              <a:solidFill>
                <a:schemeClr val="tx1"/>
              </a:solidFill>
              <a:latin typeface="Trebuchet MS"/>
            </a:endParaRPr>
          </a:p>
          <a:p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2411015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Verdana"/>
                <a:ea typeface="Verdana"/>
                <a:cs typeface="Verdana"/>
              </a:rPr>
              <a:t>Current status?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3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806573" cy="4507318"/>
          </a:xfrm>
        </p:spPr>
        <p:txBody>
          <a:bodyPr>
            <a:normAutofit fontScale="92500" lnSpcReduction="10000"/>
          </a:bodyPr>
          <a:lstStyle/>
          <a:p>
            <a:pPr marL="398145" lvl="2">
              <a:lnSpc>
                <a:spcPct val="150000"/>
              </a:lnSpc>
              <a:buClrTx/>
            </a:pPr>
            <a:r>
              <a:rPr lang="en-US" b="1" dirty="0">
                <a:solidFill>
                  <a:schemeClr val="tx1"/>
                </a:solidFill>
                <a:latin typeface="Trebuchet MS"/>
              </a:rPr>
              <a:t>Creating a company-wide get a grip program presents a significant opportunity for injury prevention.</a:t>
            </a:r>
          </a:p>
          <a:p>
            <a:pPr marL="398145" lvl="2">
              <a:lnSpc>
                <a:spcPct val="150000"/>
              </a:lnSpc>
              <a:buClrTx/>
            </a:pPr>
            <a:endParaRPr lang="en-US" sz="1800" b="1" dirty="0">
              <a:solidFill>
                <a:schemeClr val="tx1"/>
              </a:solidFill>
              <a:latin typeface="Trebuchet MS"/>
            </a:endParaRPr>
          </a:p>
          <a:p>
            <a:pPr marL="741045" lvl="2" indent="-34290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Trebuchet MS"/>
              </a:rPr>
              <a:t>Slip, trips and fall hazards, and the opportunity to correct them, are often overlooked.</a:t>
            </a:r>
          </a:p>
          <a:p>
            <a:pPr marL="741045" lvl="2" indent="-34290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  <a:latin typeface="Trebuchet MS"/>
            </a:endParaRPr>
          </a:p>
          <a:p>
            <a:pPr marL="741045" lvl="2" indent="-34290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Trebuchet MS"/>
              </a:rPr>
              <a:t>Slip, trip and fall related injuries are common and can lead to serious injury.</a:t>
            </a:r>
          </a:p>
          <a:p>
            <a:pPr marL="741045" lvl="2" indent="-34290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  <a:latin typeface="Trebuchet MS"/>
            </a:endParaRPr>
          </a:p>
          <a:p>
            <a:pPr marL="741045" lvl="2" indent="-34290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Trebuchet MS"/>
              </a:rPr>
              <a:t>The Get a Grip Program is aligned with Life Saving Rules and includes unsafe conditions as well.</a:t>
            </a:r>
          </a:p>
          <a:p>
            <a:pPr marL="741045" lvl="2" indent="-34290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  <a:latin typeface="Trebuchet MS"/>
            </a:endParaRPr>
          </a:p>
          <a:p>
            <a:pPr marL="741045" lvl="2" indent="-34290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Trebuchet MS"/>
              </a:rPr>
              <a:t>Slip, trip and fall hazards exist year-round (not a seasonal trend).</a:t>
            </a:r>
          </a:p>
          <a:p>
            <a:pPr marL="398145" lvl="2">
              <a:lnSpc>
                <a:spcPct val="150000"/>
              </a:lnSpc>
            </a:pPr>
            <a:endParaRPr lang="en-US" sz="1000" b="1" dirty="0">
              <a:solidFill>
                <a:schemeClr val="tx1"/>
              </a:solidFill>
              <a:latin typeface="Trebuchet MS"/>
            </a:endParaRP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1812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E6442-6279-4805-A540-42BD90A29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"/>
                <a:ea typeface="Verdana"/>
              </a:rPr>
              <a:t>How Significant Are slip, trip and fall injuries?</a:t>
            </a:r>
            <a:endParaRPr lang="en-CA" dirty="0">
              <a:latin typeface="Verdana"/>
              <a:ea typeface="Verdana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4C9D34-847F-4BD6-9FD1-DC5BFC0F6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4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9C9E94F-8C91-43D9-BC2D-7625ED13514F}"/>
              </a:ext>
            </a:extLst>
          </p:cNvPr>
          <p:cNvSpPr txBox="1">
            <a:spLocks/>
          </p:cNvSpPr>
          <p:nvPr/>
        </p:nvSpPr>
        <p:spPr>
          <a:xfrm>
            <a:off x="609601" y="1633837"/>
            <a:ext cx="8195758" cy="3047999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400" b="0" i="0" kern="1200">
                <a:solidFill>
                  <a:srgbClr val="00002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8145" lvl="2"/>
            <a:r>
              <a:rPr lang="en-CA" dirty="0">
                <a:solidFill>
                  <a:schemeClr val="tx1"/>
                </a:solidFill>
                <a:latin typeface="Trebuchet MS"/>
              </a:rPr>
              <a:t>According to WCB-Alberta in 2021, </a:t>
            </a:r>
          </a:p>
          <a:p>
            <a:pPr marL="398145" lvl="2"/>
            <a:endParaRPr lang="en-CA" dirty="0">
              <a:solidFill>
                <a:schemeClr val="tx1"/>
              </a:solidFill>
              <a:latin typeface="Trebuchet MS"/>
            </a:endParaRPr>
          </a:p>
          <a:p>
            <a:pPr marL="398145" lvl="2"/>
            <a:r>
              <a:rPr lang="en-CA" dirty="0">
                <a:solidFill>
                  <a:schemeClr val="tx1"/>
                </a:solidFill>
                <a:latin typeface="Trebuchet MS"/>
              </a:rPr>
              <a:t>20.5 per cent of Alberta’s workplace lost-time claims are the result of falls:</a:t>
            </a:r>
          </a:p>
          <a:p>
            <a:pPr marL="398145" lvl="2"/>
            <a:endParaRPr lang="en-CA" dirty="0">
              <a:solidFill>
                <a:schemeClr val="tx1"/>
              </a:solidFill>
              <a:latin typeface="Trebuchet MS"/>
            </a:endParaRPr>
          </a:p>
          <a:p>
            <a:pPr marL="398145" lvl="2"/>
            <a:r>
              <a:rPr lang="en-CA" dirty="0">
                <a:solidFill>
                  <a:schemeClr val="tx1"/>
                </a:solidFill>
                <a:latin typeface="Trebuchet MS"/>
              </a:rPr>
              <a:t>• 13.9 per cent – fall on same level</a:t>
            </a:r>
          </a:p>
          <a:p>
            <a:pPr marL="398145" lvl="2"/>
            <a:r>
              <a:rPr lang="en-CA" dirty="0">
                <a:solidFill>
                  <a:schemeClr val="tx1"/>
                </a:solidFill>
                <a:latin typeface="Trebuchet MS"/>
              </a:rPr>
              <a:t>• 6.0 per cent – fall to lower level</a:t>
            </a:r>
          </a:p>
          <a:p>
            <a:pPr marL="398145" lvl="2"/>
            <a:r>
              <a:rPr lang="en-CA" dirty="0">
                <a:solidFill>
                  <a:schemeClr val="tx1"/>
                </a:solidFill>
                <a:latin typeface="Trebuchet MS"/>
              </a:rPr>
              <a:t>• 0.6 per cent – other falls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346CD7C2-01C8-4614-A87E-216A324E0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2199" y="6021390"/>
            <a:ext cx="5062533" cy="341310"/>
          </a:xfrm>
        </p:spPr>
        <p:txBody>
          <a:bodyPr/>
          <a:lstStyle/>
          <a:p>
            <a:r>
              <a:rPr lang="en-US" dirty="0"/>
              <a:t>Get a Grip on Safety</a:t>
            </a:r>
          </a:p>
        </p:txBody>
      </p:sp>
    </p:spTree>
    <p:extLst>
      <p:ext uri="{BB962C8B-B14F-4D97-AF65-F5344CB8AC3E}">
        <p14:creationId xmlns:p14="http://schemas.microsoft.com/office/powerpoint/2010/main" val="3523294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8B18E-4261-47C4-9C94-B879CE700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our incident data indicate?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E3AAC2-ECE0-470F-AC7A-C404B6A178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>
                <a:solidFill>
                  <a:srgbClr val="005295"/>
                </a:solidFill>
                <a:latin typeface="Trebuchet MS"/>
              </a:rPr>
              <a:t>[Add your incident data and trends here:]</a:t>
            </a:r>
            <a:endParaRPr lang="en-CA" sz="1600" b="1">
              <a:solidFill>
                <a:srgbClr val="005295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9366E4-25A7-42DF-818B-4BE5B3A5E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5EA5C1-8CF8-4868-9CA9-E53A545C4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971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DFC35-3DA4-40AA-8571-54AA49C55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Alignment with Life Saving Rules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CADB00-5D98-483B-971F-B066E0DCCE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600" dirty="0">
                <a:solidFill>
                  <a:schemeClr val="tx1"/>
                </a:solidFill>
                <a:latin typeface="Trebuchet MS"/>
              </a:rPr>
              <a:t>The Get a Grip program is aligned with Energy Safety Canada’s 10 Life Saving Rules, which focus on safe </a:t>
            </a:r>
            <a:r>
              <a:rPr lang="en-US" sz="1600" dirty="0" err="1">
                <a:solidFill>
                  <a:schemeClr val="tx1"/>
                </a:solidFill>
                <a:latin typeface="Trebuchet MS"/>
              </a:rPr>
              <a:t>behaviours</a:t>
            </a:r>
            <a:r>
              <a:rPr lang="en-US" sz="1600" dirty="0">
                <a:solidFill>
                  <a:schemeClr val="tx1"/>
                </a:solidFill>
                <a:latin typeface="Trebuchet MS"/>
              </a:rPr>
              <a:t>, however it can also stand alone. </a:t>
            </a:r>
            <a:endParaRPr lang="en-US" sz="1600" dirty="0">
              <a:solidFill>
                <a:schemeClr val="tx1"/>
              </a:solidFill>
            </a:endParaRPr>
          </a:p>
          <a:p>
            <a:endParaRPr lang="en-US" sz="160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  <a:latin typeface="Trebuchet MS"/>
              </a:rPr>
              <a:t>The program also includes aspects relating to unsafe conditions and unsafe acts.</a:t>
            </a:r>
            <a:endParaRPr lang="en-CA" sz="1600" dirty="0">
              <a:solidFill>
                <a:schemeClr val="tx1"/>
              </a:solidFill>
              <a:latin typeface="Trebuchet M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5A40D5-CF63-4C87-BE30-254882241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6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1A22A19-83AB-4A56-A392-6A26360DA485}"/>
              </a:ext>
            </a:extLst>
          </p:cNvPr>
          <p:cNvGrpSpPr/>
          <p:nvPr/>
        </p:nvGrpSpPr>
        <p:grpSpPr>
          <a:xfrm>
            <a:off x="2806916" y="3046640"/>
            <a:ext cx="3530168" cy="1787006"/>
            <a:chOff x="2806916" y="3046640"/>
            <a:chExt cx="3530168" cy="1787006"/>
          </a:xfrm>
        </p:grpSpPr>
        <p:graphicFrame>
          <p:nvGraphicFramePr>
            <p:cNvPr id="7" name="Diagram 6">
              <a:extLst>
                <a:ext uri="{FF2B5EF4-FFF2-40B4-BE49-F238E27FC236}">
                  <a16:creationId xmlns:a16="http://schemas.microsoft.com/office/drawing/2014/main" id="{E8E72B31-66D2-464B-A61E-AD1D4E7296A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6619449"/>
                </p:ext>
              </p:extLst>
            </p:nvPr>
          </p:nvGraphicFramePr>
          <p:xfrm>
            <a:off x="2806916" y="3061579"/>
            <a:ext cx="3530168" cy="17720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D3F980F-7948-4546-86CE-704D0F3B3C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4714" y="3046640"/>
              <a:ext cx="1074572" cy="923213"/>
            </a:xfrm>
            <a:prstGeom prst="rect">
              <a:avLst/>
            </a:prstGeom>
          </p:spPr>
        </p:pic>
      </p:grp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1BFE70D8-5CDD-45F4-9B08-59011B5DE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2199" y="6021390"/>
            <a:ext cx="5062533" cy="341310"/>
          </a:xfrm>
        </p:spPr>
        <p:txBody>
          <a:bodyPr/>
          <a:lstStyle/>
          <a:p>
            <a:r>
              <a:rPr lang="en-US" dirty="0"/>
              <a:t>Get a Grip on Safety</a:t>
            </a:r>
          </a:p>
        </p:txBody>
      </p:sp>
      <p:pic>
        <p:nvPicPr>
          <p:cNvPr id="4" name="Picture 9" descr="A picture containing food&#10;&#10;Description generated with very high confidence">
            <a:extLst>
              <a:ext uri="{FF2B5EF4-FFF2-40B4-BE49-F238E27FC236}">
                <a16:creationId xmlns:a16="http://schemas.microsoft.com/office/drawing/2014/main" id="{90513952-61B1-4291-A4C5-06766DD8DC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5425" y="4979949"/>
            <a:ext cx="1075184" cy="805411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A197DE5A-EBE3-4594-B2A6-2237E1940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714" y="3019273"/>
            <a:ext cx="1074572" cy="93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725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8539B67-8A19-4794-8ACA-FA523A257AD2}"/>
              </a:ext>
            </a:extLst>
          </p:cNvPr>
          <p:cNvSpPr txBox="1">
            <a:spLocks/>
          </p:cNvSpPr>
          <p:nvPr/>
        </p:nvSpPr>
        <p:spPr>
          <a:xfrm>
            <a:off x="1011832" y="821866"/>
            <a:ext cx="7674967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800" b="1" i="0" kern="1200" cap="all">
                <a:solidFill>
                  <a:srgbClr val="000000"/>
                </a:solidFill>
                <a:latin typeface="Montserra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687E03E-5FF3-4B69-83FB-8AAC9105C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>
                <a:solidFill>
                  <a:srgbClr val="00002F"/>
                </a:solidFill>
              </a:rPr>
              <a:t>Energy Safety Canada’s 10 Life Saving Rules</a:t>
            </a:r>
            <a:br>
              <a:rPr lang="en-US">
                <a:solidFill>
                  <a:srgbClr val="00002F"/>
                </a:solidFill>
              </a:rPr>
            </a:br>
            <a:endParaRPr lang="en-US">
              <a:solidFill>
                <a:srgbClr val="00002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1696" y="5550474"/>
            <a:ext cx="6591869" cy="430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100">
                <a:latin typeface="Trebuchet MS"/>
              </a:rPr>
              <a:t>NOTE: Nine rules were adopted from the International Association of Oil &amp; Gas Producers (IOGP) with Fit for Duty being added to reflect the Canadian environment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A516-E1C9-4C03-A29F-9D7F73A90BA7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016" y="1737169"/>
            <a:ext cx="6733968" cy="3813305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F6B22BA8-831C-4859-8C1E-483982E2C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2199" y="6021390"/>
            <a:ext cx="5062533" cy="341310"/>
          </a:xfrm>
        </p:spPr>
        <p:txBody>
          <a:bodyPr/>
          <a:lstStyle/>
          <a:p>
            <a:r>
              <a:rPr lang="en-US" dirty="0"/>
              <a:t>Get a Grip on Safety</a:t>
            </a:r>
          </a:p>
        </p:txBody>
      </p:sp>
    </p:spTree>
    <p:extLst>
      <p:ext uri="{BB962C8B-B14F-4D97-AF65-F5344CB8AC3E}">
        <p14:creationId xmlns:p14="http://schemas.microsoft.com/office/powerpoint/2010/main" val="4234686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Proposed goal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8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408593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CA" sz="1600" dirty="0">
                <a:solidFill>
                  <a:schemeClr val="tx1"/>
                </a:solidFill>
                <a:latin typeface="Trebuchet MS"/>
                <a:cs typeface="Arial"/>
              </a:rPr>
              <a:t>To reduce slips, trips and fall incidents company-wide, by </a:t>
            </a:r>
            <a:r>
              <a:rPr lang="en-CA" sz="1600" b="1" dirty="0">
                <a:solidFill>
                  <a:schemeClr val="tx1"/>
                </a:solidFill>
                <a:latin typeface="Trebuchet MS"/>
                <a:cs typeface="Arial"/>
              </a:rPr>
              <a:t>20%</a:t>
            </a:r>
            <a:r>
              <a:rPr lang="en-CA" sz="1600" dirty="0">
                <a:solidFill>
                  <a:schemeClr val="tx1"/>
                </a:solidFill>
                <a:latin typeface="Trebuchet MS"/>
                <a:cs typeface="Arial"/>
              </a:rPr>
              <a:t> per year.</a:t>
            </a:r>
            <a:br>
              <a:rPr lang="en-CA" sz="1600" dirty="0">
                <a:solidFill>
                  <a:schemeClr val="tx1"/>
                </a:solidFill>
                <a:cs typeface="Arial" charset="0"/>
              </a:rPr>
            </a:br>
            <a:br>
              <a:rPr lang="en-CA" sz="1600" dirty="0">
                <a:solidFill>
                  <a:schemeClr val="tx1"/>
                </a:solidFill>
                <a:cs typeface="Arial" charset="0"/>
              </a:rPr>
            </a:br>
            <a:r>
              <a:rPr lang="en-CA" sz="1600" b="1" dirty="0">
                <a:solidFill>
                  <a:schemeClr val="tx1"/>
                </a:solidFill>
                <a:latin typeface="Trebuchet MS"/>
                <a:cs typeface="Arial"/>
              </a:rPr>
              <a:t>This translates to [</a:t>
            </a:r>
            <a:r>
              <a:rPr lang="en-CA" sz="1600" b="1" dirty="0">
                <a:solidFill>
                  <a:schemeClr val="tx1"/>
                </a:solidFill>
                <a:latin typeface="Trebuchet MS"/>
              </a:rPr>
              <a:t>Insert company # here] fewer people being hurt.</a:t>
            </a:r>
            <a:br>
              <a:rPr lang="en-CA" sz="1600" b="1" dirty="0">
                <a:solidFill>
                  <a:schemeClr val="tx1"/>
                </a:solidFill>
              </a:rPr>
            </a:br>
            <a:endParaRPr lang="en-CA" sz="1600" b="1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The proposed program aligns strategically: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tx1"/>
                </a:solidFill>
                <a:cs typeface="Arial" charset="0"/>
              </a:rPr>
              <a:t>Supporting the company core values, including increased commitment to safety, respect, raising the bar, honouring commitments and doing the right thing.</a:t>
            </a:r>
            <a:br>
              <a:rPr lang="en-CA" dirty="0">
                <a:solidFill>
                  <a:schemeClr val="tx1"/>
                </a:solidFill>
                <a:cs typeface="Arial" charset="0"/>
              </a:rPr>
            </a:br>
            <a:endParaRPr lang="en-CA" b="1" dirty="0">
              <a:solidFill>
                <a:schemeClr val="tx1"/>
              </a:solidFill>
              <a:cs typeface="Arial" charset="0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tx1"/>
                </a:solidFill>
                <a:cs typeface="Arial" charset="0"/>
              </a:rPr>
              <a:t>Continue to advance our journey to zero injuries and zero incidents.</a:t>
            </a:r>
            <a:br>
              <a:rPr lang="en-CA" dirty="0">
                <a:solidFill>
                  <a:schemeClr val="tx1"/>
                </a:solidFill>
                <a:cs typeface="Arial" charset="0"/>
              </a:rPr>
            </a:br>
            <a:endParaRPr lang="en-CA" b="1" dirty="0">
              <a:solidFill>
                <a:schemeClr val="tx1"/>
              </a:solidFill>
              <a:cs typeface="Arial" charset="0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tx1"/>
                </a:solidFill>
                <a:cs typeface="Arial" charset="0"/>
              </a:rPr>
              <a:t>Continue to advance a strong safety culture through:</a:t>
            </a:r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chemeClr val="tx1"/>
                </a:solidFill>
                <a:cs typeface="Arial" charset="0"/>
              </a:rPr>
              <a:t>Working collaboratively to understand and manage slip, trip and fall hazards/risks</a:t>
            </a:r>
          </a:p>
          <a:p>
            <a:pPr marL="742950" lvl="1" indent="-285750">
              <a:spcBef>
                <a:spcPts val="0"/>
              </a:spcBef>
              <a:spcAft>
                <a:spcPts val="600"/>
              </a:spcAft>
              <a:buClr>
                <a:srgbClr val="00002F"/>
              </a:buClr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chemeClr val="tx1"/>
                </a:solidFill>
                <a:latin typeface="Trebuchet MS"/>
                <a:cs typeface="Arial"/>
              </a:rPr>
              <a:t>Building capacity in our people and systems </a:t>
            </a:r>
            <a:r>
              <a:rPr lang="en-CA" sz="1400">
                <a:solidFill>
                  <a:schemeClr val="tx1"/>
                </a:solidFill>
                <a:latin typeface="Trebuchet MS"/>
                <a:cs typeface="Arial"/>
              </a:rPr>
              <a:t>to operationalize </a:t>
            </a:r>
            <a:r>
              <a:rPr lang="en-CA" sz="1400" dirty="0">
                <a:solidFill>
                  <a:schemeClr val="tx1"/>
                </a:solidFill>
                <a:latin typeface="Trebuchet MS"/>
                <a:cs typeface="Arial"/>
              </a:rPr>
              <a:t>the get a </a:t>
            </a:r>
            <a:r>
              <a:rPr lang="en-CA" sz="1400">
                <a:solidFill>
                  <a:schemeClr val="tx1"/>
                </a:solidFill>
                <a:latin typeface="Trebuchet MS"/>
                <a:cs typeface="Arial"/>
              </a:rPr>
              <a:t>grip program</a:t>
            </a:r>
            <a:endParaRPr lang="en-CA" sz="1400" dirty="0">
              <a:solidFill>
                <a:schemeClr val="tx1"/>
              </a:solidFill>
              <a:cs typeface="Arial" charset="0"/>
            </a:endParaRPr>
          </a:p>
          <a:p>
            <a:endParaRPr lang="en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95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Optimum program rollout schedule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FD26A9F-33D2-4394-B7F0-930F053E27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498593"/>
              </p:ext>
            </p:extLst>
          </p:nvPr>
        </p:nvGraphicFramePr>
        <p:xfrm>
          <a:off x="1253068" y="1567666"/>
          <a:ext cx="7213600" cy="37229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95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8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5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4254">
                <a:tc gridSpan="3">
                  <a:txBody>
                    <a:bodyPr/>
                    <a:lstStyle/>
                    <a:p>
                      <a:pPr algn="l"/>
                      <a:r>
                        <a:rPr lang="en-CA" b="1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Time Line</a:t>
                      </a:r>
                      <a:endParaRPr lang="en-US" b="1">
                        <a:solidFill>
                          <a:schemeClr val="bg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rgbClr val="4C4C4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rgbClr val="4C4C4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7439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1.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Leadership engagement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Identify level of effort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CA" baseline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Identify resources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CA" baseline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Order materials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083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2.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Awareness</a:t>
                      </a:r>
                      <a:r>
                        <a:rPr lang="en-CA" baseline="0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 training for H&amp;S, Comms and key stakeholders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4116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3.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Program i</a:t>
                      </a:r>
                      <a:r>
                        <a:rPr lang="en-CA" baseline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mplementation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254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4. 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Activity package 1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8401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5. 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Activity package 2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8620">
                <a:tc>
                  <a:txBody>
                    <a:bodyPr/>
                    <a:lstStyle/>
                    <a:p>
                      <a:pPr algn="ctr"/>
                      <a:r>
                        <a:rPr lang="en-CA">
                          <a:solidFill>
                            <a:schemeClr val="tx1"/>
                          </a:solidFill>
                          <a:latin typeface="Trebuchet MS"/>
                          <a:cs typeface="Arial"/>
                        </a:rPr>
                        <a:t>6.</a:t>
                      </a:r>
                      <a:endParaRPr lang="en-US">
                        <a:solidFill>
                          <a:schemeClr val="tx1"/>
                        </a:solidFill>
                        <a:latin typeface="Trebuchet MS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Activity package 3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cs typeface="Arial" panose="020B0604020202020204" pitchFamily="34" charset="0"/>
                        </a:rPr>
                        <a:t>Date TBD</a:t>
                      </a:r>
                      <a:endParaRPr lang="en-US">
                        <a:solidFill>
                          <a:schemeClr val="tx1"/>
                        </a:solidFill>
                        <a:latin typeface="Trebuchet MS" panose="020B0603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8905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28caff2-5ae9-4741-a130-c1e3e75d4bce">
      <UserInfo>
        <DisplayName>Amy Edgar</DisplayName>
        <AccountId>81</AccountId>
        <AccountType/>
      </UserInfo>
      <UserInfo>
        <DisplayName>Stephanie Thomas</DisplayName>
        <AccountId>108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24BEFC13-1056-409A-B059-A1592B77FC95}"/>
</file>

<file path=customXml/itemProps2.xml><?xml version="1.0" encoding="utf-8"?>
<ds:datastoreItem xmlns:ds="http://schemas.openxmlformats.org/officeDocument/2006/customXml" ds:itemID="{6B56300C-5DE8-49C0-82A7-3299DF2DF1A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0D1820C-17B9-46CE-A76B-BBF7B92C6078}">
  <ds:schemaRefs>
    <ds:schemaRef ds:uri="http://schemas.microsoft.com/office/2006/metadata/properties"/>
    <ds:schemaRef ds:uri="http://www.w3.org/2000/xmlns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1570</Words>
  <Application>Microsoft Office PowerPoint</Application>
  <PresentationFormat>On-screen Show (4:3)</PresentationFormat>
  <Paragraphs>273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Get A Grip on  Safety</vt:lpstr>
      <vt:lpstr>What is "Get A Grip on safety" </vt:lpstr>
      <vt:lpstr>Current status?</vt:lpstr>
      <vt:lpstr>How Significant Are slip, trip and fall injuries?</vt:lpstr>
      <vt:lpstr>What Does our incident data indicate?</vt:lpstr>
      <vt:lpstr>Alignment with Life Saving Rules</vt:lpstr>
      <vt:lpstr>Energy Safety Canada’s 10 Life Saving Rules </vt:lpstr>
      <vt:lpstr>Proposed goal</vt:lpstr>
      <vt:lpstr>Optimum program rollout schedule</vt:lpstr>
      <vt:lpstr>Preparing for Leadership engagement</vt:lpstr>
      <vt:lpstr>leadership alignment</vt:lpstr>
      <vt:lpstr>Initial questions for leadership</vt:lpstr>
      <vt:lpstr>Proposed Next steps: focused program</vt:lpstr>
      <vt:lpstr>Program implementation: Functional Area breakdown</vt:lpstr>
      <vt:lpstr>Planning, design and release</vt:lpstr>
      <vt:lpstr>Roles and Responsibilities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Gondek</dc:creator>
  <cp:lastModifiedBy>Tim Gondek</cp:lastModifiedBy>
  <cp:revision>66</cp:revision>
  <dcterms:created xsi:type="dcterms:W3CDTF">2018-07-05T18:21:49Z</dcterms:created>
  <dcterms:modified xsi:type="dcterms:W3CDTF">2021-07-20T16:15:37Z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  <property fmtid="{D5CDD505-2E9C-101B-9397-08002B2CF9AE}" pid="3" name="Order">
    <vt:r8>1508400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SharedWithUsers">
    <vt:lpwstr>81;#Amy Edgar;#108;#Stephanie Thomas</vt:lpwstr>
  </property>
  <property fmtid="{D5CDD505-2E9C-101B-9397-08002B2CF9AE}" pid="9" name="_ExtendedDescription">
    <vt:lpwstr/>
  </property>
</Properties>
</file>