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handoutMasterIdLst>
    <p:handoutMasterId r:id="rId14"/>
  </p:handoutMasterIdLst>
  <p:sldIdLst>
    <p:sldId id="269" r:id="rId5"/>
    <p:sldId id="270" r:id="rId6"/>
    <p:sldId id="271" r:id="rId7"/>
    <p:sldId id="272" r:id="rId8"/>
    <p:sldId id="273" r:id="rId9"/>
    <p:sldId id="274" r:id="rId10"/>
    <p:sldId id="275" r:id="rId11"/>
    <p:sldId id="276"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81C"/>
    <a:srgbClr val="000000"/>
    <a:srgbClr val="005C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966F04-E22B-48A2-B37E-AF0F821CF471}" v="29" dt="2025-08-19T19:53:11.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11" d="100"/>
          <a:sy n="111" d="100"/>
        </p:scale>
        <p:origin x="180" y="96"/>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af Hakimeh" userId="5d407a7e-ca8b-4097-9884-0184707c77e2" providerId="ADAL" clId="{3F966F04-E22B-48A2-B37E-AF0F821CF471}"/>
    <pc:docChg chg="undo custSel addSld delSld modSld">
      <pc:chgData name="Rahaf Hakimeh" userId="5d407a7e-ca8b-4097-9884-0184707c77e2" providerId="ADAL" clId="{3F966F04-E22B-48A2-B37E-AF0F821CF471}" dt="2025-08-19T19:57:58.344" v="211" actId="1076"/>
      <pc:docMkLst>
        <pc:docMk/>
      </pc:docMkLst>
      <pc:sldChg chg="del">
        <pc:chgData name="Rahaf Hakimeh" userId="5d407a7e-ca8b-4097-9884-0184707c77e2" providerId="ADAL" clId="{3F966F04-E22B-48A2-B37E-AF0F821CF471}" dt="2025-08-18T20:48:17.980" v="4" actId="47"/>
        <pc:sldMkLst>
          <pc:docMk/>
          <pc:sldMk cId="2475166748" sldId="256"/>
        </pc:sldMkLst>
      </pc:sldChg>
      <pc:sldChg chg="del">
        <pc:chgData name="Rahaf Hakimeh" userId="5d407a7e-ca8b-4097-9884-0184707c77e2" providerId="ADAL" clId="{3F966F04-E22B-48A2-B37E-AF0F821CF471}" dt="2025-08-18T20:48:22.613" v="19" actId="47"/>
        <pc:sldMkLst>
          <pc:docMk/>
          <pc:sldMk cId="4022300300" sldId="267"/>
        </pc:sldMkLst>
      </pc:sldChg>
      <pc:sldChg chg="modSp mod">
        <pc:chgData name="Rahaf Hakimeh" userId="5d407a7e-ca8b-4097-9884-0184707c77e2" providerId="ADAL" clId="{3F966F04-E22B-48A2-B37E-AF0F821CF471}" dt="2025-08-18T20:48:09.069" v="3" actId="14100"/>
        <pc:sldMkLst>
          <pc:docMk/>
          <pc:sldMk cId="1061777254" sldId="269"/>
        </pc:sldMkLst>
        <pc:spChg chg="mod">
          <ac:chgData name="Rahaf Hakimeh" userId="5d407a7e-ca8b-4097-9884-0184707c77e2" providerId="ADAL" clId="{3F966F04-E22B-48A2-B37E-AF0F821CF471}" dt="2025-08-18T20:46:56.263" v="1" actId="14100"/>
          <ac:spMkLst>
            <pc:docMk/>
            <pc:sldMk cId="1061777254" sldId="269"/>
            <ac:spMk id="2" creationId="{36D1E967-B03F-3A06-DE19-1D1E328316F3}"/>
          </ac:spMkLst>
        </pc:spChg>
        <pc:spChg chg="mod">
          <ac:chgData name="Rahaf Hakimeh" userId="5d407a7e-ca8b-4097-9884-0184707c77e2" providerId="ADAL" clId="{3F966F04-E22B-48A2-B37E-AF0F821CF471}" dt="2025-08-18T20:48:09.069" v="3" actId="14100"/>
          <ac:spMkLst>
            <pc:docMk/>
            <pc:sldMk cId="1061777254" sldId="269"/>
            <ac:spMk id="3" creationId="{BC0499AD-7E43-ADD3-7461-F08382B0C045}"/>
          </ac:spMkLst>
        </pc:spChg>
      </pc:sldChg>
      <pc:sldChg chg="modSp new mod">
        <pc:chgData name="Rahaf Hakimeh" userId="5d407a7e-ca8b-4097-9884-0184707c77e2" providerId="ADAL" clId="{3F966F04-E22B-48A2-B37E-AF0F821CF471}" dt="2025-08-19T19:50:41" v="195"/>
        <pc:sldMkLst>
          <pc:docMk/>
          <pc:sldMk cId="1719719789" sldId="270"/>
        </pc:sldMkLst>
        <pc:spChg chg="mod">
          <ac:chgData name="Rahaf Hakimeh" userId="5d407a7e-ca8b-4097-9884-0184707c77e2" providerId="ADAL" clId="{3F966F04-E22B-48A2-B37E-AF0F821CF471}" dt="2025-08-19T19:50:17.138" v="193"/>
          <ac:spMkLst>
            <pc:docMk/>
            <pc:sldMk cId="1719719789" sldId="270"/>
            <ac:spMk id="2" creationId="{C5EEA859-EB65-2043-732F-1030B696F457}"/>
          </ac:spMkLst>
        </pc:spChg>
        <pc:spChg chg="mod">
          <ac:chgData name="Rahaf Hakimeh" userId="5d407a7e-ca8b-4097-9884-0184707c77e2" providerId="ADAL" clId="{3F966F04-E22B-48A2-B37E-AF0F821CF471}" dt="2025-08-19T19:50:41" v="195"/>
          <ac:spMkLst>
            <pc:docMk/>
            <pc:sldMk cId="1719719789" sldId="270"/>
            <ac:spMk id="3" creationId="{CDE3FB8E-C903-F711-9C6A-C06D200A0761}"/>
          </ac:spMkLst>
        </pc:spChg>
        <pc:spChg chg="mod">
          <ac:chgData name="Rahaf Hakimeh" userId="5d407a7e-ca8b-4097-9884-0184707c77e2" providerId="ADAL" clId="{3F966F04-E22B-48A2-B37E-AF0F821CF471}" dt="2025-08-18T20:50:42.183" v="38" actId="1076"/>
          <ac:spMkLst>
            <pc:docMk/>
            <pc:sldMk cId="1719719789" sldId="270"/>
            <ac:spMk id="4" creationId="{AFE778DB-08B3-420B-D12D-96CF92625CA9}"/>
          </ac:spMkLst>
        </pc:spChg>
      </pc:sldChg>
      <pc:sldChg chg="del">
        <pc:chgData name="Rahaf Hakimeh" userId="5d407a7e-ca8b-4097-9884-0184707c77e2" providerId="ADAL" clId="{3F966F04-E22B-48A2-B37E-AF0F821CF471}" dt="2025-08-18T20:48:18.270" v="5" actId="47"/>
        <pc:sldMkLst>
          <pc:docMk/>
          <pc:sldMk cId="2354873496" sldId="270"/>
        </pc:sldMkLst>
      </pc:sldChg>
      <pc:sldChg chg="modSp add mod">
        <pc:chgData name="Rahaf Hakimeh" userId="5d407a7e-ca8b-4097-9884-0184707c77e2" providerId="ADAL" clId="{3F966F04-E22B-48A2-B37E-AF0F821CF471}" dt="2025-08-19T19:50:44.464" v="196"/>
        <pc:sldMkLst>
          <pc:docMk/>
          <pc:sldMk cId="745968923" sldId="271"/>
        </pc:sldMkLst>
        <pc:spChg chg="mod">
          <ac:chgData name="Rahaf Hakimeh" userId="5d407a7e-ca8b-4097-9884-0184707c77e2" providerId="ADAL" clId="{3F966F04-E22B-48A2-B37E-AF0F821CF471}" dt="2025-08-19T19:50:30.644" v="194"/>
          <ac:spMkLst>
            <pc:docMk/>
            <pc:sldMk cId="745968923" sldId="271"/>
            <ac:spMk id="2" creationId="{52DC4A94-9D3A-81D0-F976-29E604405F8E}"/>
          </ac:spMkLst>
        </pc:spChg>
        <pc:spChg chg="mod">
          <ac:chgData name="Rahaf Hakimeh" userId="5d407a7e-ca8b-4097-9884-0184707c77e2" providerId="ADAL" clId="{3F966F04-E22B-48A2-B37E-AF0F821CF471}" dt="2025-08-19T19:50:44.464" v="196"/>
          <ac:spMkLst>
            <pc:docMk/>
            <pc:sldMk cId="745968923" sldId="271"/>
            <ac:spMk id="3" creationId="{BDD57059-F33F-F064-FB05-141A8D602462}"/>
          </ac:spMkLst>
        </pc:spChg>
        <pc:spChg chg="mod">
          <ac:chgData name="Rahaf Hakimeh" userId="5d407a7e-ca8b-4097-9884-0184707c77e2" providerId="ADAL" clId="{3F966F04-E22B-48A2-B37E-AF0F821CF471}" dt="2025-08-18T20:51:17.642" v="45" actId="255"/>
          <ac:spMkLst>
            <pc:docMk/>
            <pc:sldMk cId="745968923" sldId="271"/>
            <ac:spMk id="4" creationId="{B8C200FE-DA6C-39F8-F8D6-86C6B9032DEE}"/>
          </ac:spMkLst>
        </pc:spChg>
      </pc:sldChg>
      <pc:sldChg chg="del">
        <pc:chgData name="Rahaf Hakimeh" userId="5d407a7e-ca8b-4097-9884-0184707c77e2" providerId="ADAL" clId="{3F966F04-E22B-48A2-B37E-AF0F821CF471}" dt="2025-08-18T20:48:18.609" v="6" actId="47"/>
        <pc:sldMkLst>
          <pc:docMk/>
          <pc:sldMk cId="1471743459" sldId="271"/>
        </pc:sldMkLst>
      </pc:sldChg>
      <pc:sldChg chg="add del">
        <pc:chgData name="Rahaf Hakimeh" userId="5d407a7e-ca8b-4097-9884-0184707c77e2" providerId="ADAL" clId="{3F966F04-E22B-48A2-B37E-AF0F821CF471}" dt="2025-08-18T20:50:29.809" v="35"/>
        <pc:sldMkLst>
          <pc:docMk/>
          <pc:sldMk cId="2669103809" sldId="271"/>
        </pc:sldMkLst>
      </pc:sldChg>
      <pc:sldChg chg="modSp add mod">
        <pc:chgData name="Rahaf Hakimeh" userId="5d407a7e-ca8b-4097-9884-0184707c77e2" providerId="ADAL" clId="{3F966F04-E22B-48A2-B37E-AF0F821CF471}" dt="2025-08-19T19:51:10.298" v="198"/>
        <pc:sldMkLst>
          <pc:docMk/>
          <pc:sldMk cId="1143719773" sldId="272"/>
        </pc:sldMkLst>
        <pc:spChg chg="mod">
          <ac:chgData name="Rahaf Hakimeh" userId="5d407a7e-ca8b-4097-9884-0184707c77e2" providerId="ADAL" clId="{3F966F04-E22B-48A2-B37E-AF0F821CF471}" dt="2025-08-18T20:51:58.325" v="48"/>
          <ac:spMkLst>
            <pc:docMk/>
            <pc:sldMk cId="1143719773" sldId="272"/>
            <ac:spMk id="2" creationId="{E19DF871-FD67-7C53-89C9-DBA68D4122E0}"/>
          </ac:spMkLst>
        </pc:spChg>
        <pc:spChg chg="mod">
          <ac:chgData name="Rahaf Hakimeh" userId="5d407a7e-ca8b-4097-9884-0184707c77e2" providerId="ADAL" clId="{3F966F04-E22B-48A2-B37E-AF0F821CF471}" dt="2025-08-19T19:51:01.613" v="197"/>
          <ac:spMkLst>
            <pc:docMk/>
            <pc:sldMk cId="1143719773" sldId="272"/>
            <ac:spMk id="3" creationId="{F33BA921-E7F5-BE31-53C4-C9E6A7A88F01}"/>
          </ac:spMkLst>
        </pc:spChg>
        <pc:spChg chg="mod">
          <ac:chgData name="Rahaf Hakimeh" userId="5d407a7e-ca8b-4097-9884-0184707c77e2" providerId="ADAL" clId="{3F966F04-E22B-48A2-B37E-AF0F821CF471}" dt="2025-08-19T19:51:10.298" v="198"/>
          <ac:spMkLst>
            <pc:docMk/>
            <pc:sldMk cId="1143719773" sldId="272"/>
            <ac:spMk id="4" creationId="{D4492B00-F1B4-44C9-AAE5-3EF06A6CCE84}"/>
          </ac:spMkLst>
        </pc:spChg>
      </pc:sldChg>
      <pc:sldChg chg="del">
        <pc:chgData name="Rahaf Hakimeh" userId="5d407a7e-ca8b-4097-9884-0184707c77e2" providerId="ADAL" clId="{3F966F04-E22B-48A2-B37E-AF0F821CF471}" dt="2025-08-18T20:48:18.891" v="7" actId="47"/>
        <pc:sldMkLst>
          <pc:docMk/>
          <pc:sldMk cId="4214033065" sldId="272"/>
        </pc:sldMkLst>
      </pc:sldChg>
      <pc:sldChg chg="addSp modSp new mod">
        <pc:chgData name="Rahaf Hakimeh" userId="5d407a7e-ca8b-4097-9884-0184707c77e2" providerId="ADAL" clId="{3F966F04-E22B-48A2-B37E-AF0F821CF471}" dt="2025-08-19T19:53:20.431" v="202" actId="20577"/>
        <pc:sldMkLst>
          <pc:docMk/>
          <pc:sldMk cId="400822007" sldId="273"/>
        </pc:sldMkLst>
        <pc:spChg chg="mod">
          <ac:chgData name="Rahaf Hakimeh" userId="5d407a7e-ca8b-4097-9884-0184707c77e2" providerId="ADAL" clId="{3F966F04-E22B-48A2-B37E-AF0F821CF471}" dt="2025-08-18T20:53:17.185" v="61"/>
          <ac:spMkLst>
            <pc:docMk/>
            <pc:sldMk cId="400822007" sldId="273"/>
            <ac:spMk id="2" creationId="{2CAFE80F-137E-1057-000A-53C070E1880A}"/>
          </ac:spMkLst>
        </pc:spChg>
        <pc:spChg chg="mod">
          <ac:chgData name="Rahaf Hakimeh" userId="5d407a7e-ca8b-4097-9884-0184707c77e2" providerId="ADAL" clId="{3F966F04-E22B-48A2-B37E-AF0F821CF471}" dt="2025-08-19T19:53:11.638" v="199"/>
          <ac:spMkLst>
            <pc:docMk/>
            <pc:sldMk cId="400822007" sldId="273"/>
            <ac:spMk id="3" creationId="{B7AA8E19-292C-57A3-3BF4-33E3669477DB}"/>
          </ac:spMkLst>
        </pc:spChg>
        <pc:spChg chg="mod">
          <ac:chgData name="Rahaf Hakimeh" userId="5d407a7e-ca8b-4097-9884-0184707c77e2" providerId="ADAL" clId="{3F966F04-E22B-48A2-B37E-AF0F821CF471}" dt="2025-08-19T19:53:20.431" v="202" actId="20577"/>
          <ac:spMkLst>
            <pc:docMk/>
            <pc:sldMk cId="400822007" sldId="273"/>
            <ac:spMk id="4" creationId="{8A5B0399-8757-5300-9AC1-31A1ACF715AB}"/>
          </ac:spMkLst>
        </pc:spChg>
        <pc:picChg chg="add mod">
          <ac:chgData name="Rahaf Hakimeh" userId="5d407a7e-ca8b-4097-9884-0184707c77e2" providerId="ADAL" clId="{3F966F04-E22B-48A2-B37E-AF0F821CF471}" dt="2025-08-18T20:53:59.776" v="69" actId="14100"/>
          <ac:picMkLst>
            <pc:docMk/>
            <pc:sldMk cId="400822007" sldId="273"/>
            <ac:picMk id="5" creationId="{D46FA76F-6C6E-C588-9DD4-4B95CB79FB15}"/>
          </ac:picMkLst>
        </pc:picChg>
      </pc:sldChg>
      <pc:sldChg chg="del">
        <pc:chgData name="Rahaf Hakimeh" userId="5d407a7e-ca8b-4097-9884-0184707c77e2" providerId="ADAL" clId="{3F966F04-E22B-48A2-B37E-AF0F821CF471}" dt="2025-08-18T20:48:19.175" v="8" actId="47"/>
        <pc:sldMkLst>
          <pc:docMk/>
          <pc:sldMk cId="497297371" sldId="273"/>
        </pc:sldMkLst>
      </pc:sldChg>
      <pc:sldChg chg="addSp delSp modSp new mod">
        <pc:chgData name="Rahaf Hakimeh" userId="5d407a7e-ca8b-4097-9884-0184707c77e2" providerId="ADAL" clId="{3F966F04-E22B-48A2-B37E-AF0F821CF471}" dt="2025-08-18T21:05:30.504" v="154" actId="14734"/>
        <pc:sldMkLst>
          <pc:docMk/>
          <pc:sldMk cId="2187638029" sldId="274"/>
        </pc:sldMkLst>
        <pc:spChg chg="mod">
          <ac:chgData name="Rahaf Hakimeh" userId="5d407a7e-ca8b-4097-9884-0184707c77e2" providerId="ADAL" clId="{3F966F04-E22B-48A2-B37E-AF0F821CF471}" dt="2025-08-18T20:54:10.196" v="71"/>
          <ac:spMkLst>
            <pc:docMk/>
            <pc:sldMk cId="2187638029" sldId="274"/>
            <ac:spMk id="2" creationId="{03A17D7C-D66A-863D-369E-C7DD6E8986A6}"/>
          </ac:spMkLst>
        </pc:spChg>
        <pc:spChg chg="del">
          <ac:chgData name="Rahaf Hakimeh" userId="5d407a7e-ca8b-4097-9884-0184707c77e2" providerId="ADAL" clId="{3F966F04-E22B-48A2-B37E-AF0F821CF471}" dt="2025-08-18T20:54:20.787" v="74" actId="478"/>
          <ac:spMkLst>
            <pc:docMk/>
            <pc:sldMk cId="2187638029" sldId="274"/>
            <ac:spMk id="3" creationId="{1AB4C5EF-BDAF-F335-C846-25D6C4C14149}"/>
          </ac:spMkLst>
        </pc:spChg>
        <pc:spChg chg="mod">
          <ac:chgData name="Rahaf Hakimeh" userId="5d407a7e-ca8b-4097-9884-0184707c77e2" providerId="ADAL" clId="{3F966F04-E22B-48A2-B37E-AF0F821CF471}" dt="2025-08-18T20:55:04.471" v="82" actId="14100"/>
          <ac:spMkLst>
            <pc:docMk/>
            <pc:sldMk cId="2187638029" sldId="274"/>
            <ac:spMk id="4" creationId="{0F3A3F08-677D-CEEC-0718-6794D8D8FF89}"/>
          </ac:spMkLst>
        </pc:spChg>
        <pc:graphicFrameChg chg="add del mod modGraphic">
          <ac:chgData name="Rahaf Hakimeh" userId="5d407a7e-ca8b-4097-9884-0184707c77e2" providerId="ADAL" clId="{3F966F04-E22B-48A2-B37E-AF0F821CF471}" dt="2025-08-18T21:03:54.963" v="131" actId="478"/>
          <ac:graphicFrameMkLst>
            <pc:docMk/>
            <pc:sldMk cId="2187638029" sldId="274"/>
            <ac:graphicFrameMk id="5" creationId="{C67DC60E-5B57-558C-25A8-D881443AC585}"/>
          </ac:graphicFrameMkLst>
        </pc:graphicFrameChg>
        <pc:graphicFrameChg chg="add mod modGraphic">
          <ac:chgData name="Rahaf Hakimeh" userId="5d407a7e-ca8b-4097-9884-0184707c77e2" providerId="ADAL" clId="{3F966F04-E22B-48A2-B37E-AF0F821CF471}" dt="2025-08-18T21:05:30.504" v="154" actId="14734"/>
          <ac:graphicFrameMkLst>
            <pc:docMk/>
            <pc:sldMk cId="2187638029" sldId="274"/>
            <ac:graphicFrameMk id="6" creationId="{E878D278-C0D7-D698-81AD-41E652ADC24B}"/>
          </ac:graphicFrameMkLst>
        </pc:graphicFrameChg>
      </pc:sldChg>
      <pc:sldChg chg="del">
        <pc:chgData name="Rahaf Hakimeh" userId="5d407a7e-ca8b-4097-9884-0184707c77e2" providerId="ADAL" clId="{3F966F04-E22B-48A2-B37E-AF0F821CF471}" dt="2025-08-18T20:48:19.450" v="9" actId="47"/>
        <pc:sldMkLst>
          <pc:docMk/>
          <pc:sldMk cId="4080390400" sldId="274"/>
        </pc:sldMkLst>
      </pc:sldChg>
      <pc:sldChg chg="del">
        <pc:chgData name="Rahaf Hakimeh" userId="5d407a7e-ca8b-4097-9884-0184707c77e2" providerId="ADAL" clId="{3F966F04-E22B-48A2-B37E-AF0F821CF471}" dt="2025-08-18T20:48:19.730" v="10" actId="47"/>
        <pc:sldMkLst>
          <pc:docMk/>
          <pc:sldMk cId="412929745" sldId="275"/>
        </pc:sldMkLst>
      </pc:sldChg>
      <pc:sldChg chg="delSp modSp new mod">
        <pc:chgData name="Rahaf Hakimeh" userId="5d407a7e-ca8b-4097-9884-0184707c77e2" providerId="ADAL" clId="{3F966F04-E22B-48A2-B37E-AF0F821CF471}" dt="2025-08-19T19:57:46.664" v="209" actId="14100"/>
        <pc:sldMkLst>
          <pc:docMk/>
          <pc:sldMk cId="885334506" sldId="275"/>
        </pc:sldMkLst>
        <pc:spChg chg="mod">
          <ac:chgData name="Rahaf Hakimeh" userId="5d407a7e-ca8b-4097-9884-0184707c77e2" providerId="ADAL" clId="{3F966F04-E22B-48A2-B37E-AF0F821CF471}" dt="2025-08-19T19:57:46.664" v="209" actId="14100"/>
          <ac:spMkLst>
            <pc:docMk/>
            <pc:sldMk cId="885334506" sldId="275"/>
            <ac:spMk id="2" creationId="{E2071768-973C-20CA-B9AD-045752607C1C}"/>
          </ac:spMkLst>
        </pc:spChg>
        <pc:spChg chg="del">
          <ac:chgData name="Rahaf Hakimeh" userId="5d407a7e-ca8b-4097-9884-0184707c77e2" providerId="ADAL" clId="{3F966F04-E22B-48A2-B37E-AF0F821CF471}" dt="2025-08-18T21:06:01.853" v="159" actId="478"/>
          <ac:spMkLst>
            <pc:docMk/>
            <pc:sldMk cId="885334506" sldId="275"/>
            <ac:spMk id="3" creationId="{0CABD01D-7257-4D8C-330F-AD0798C98F50}"/>
          </ac:spMkLst>
        </pc:spChg>
        <pc:spChg chg="mod">
          <ac:chgData name="Rahaf Hakimeh" userId="5d407a7e-ca8b-4097-9884-0184707c77e2" providerId="ADAL" clId="{3F966F04-E22B-48A2-B37E-AF0F821CF471}" dt="2025-08-19T19:57:43.440" v="208" actId="113"/>
          <ac:spMkLst>
            <pc:docMk/>
            <pc:sldMk cId="885334506" sldId="275"/>
            <ac:spMk id="4" creationId="{43D8A9BC-CD18-5CCA-A69F-620467CB35E5}"/>
          </ac:spMkLst>
        </pc:spChg>
      </pc:sldChg>
      <pc:sldChg chg="del">
        <pc:chgData name="Rahaf Hakimeh" userId="5d407a7e-ca8b-4097-9884-0184707c77e2" providerId="ADAL" clId="{3F966F04-E22B-48A2-B37E-AF0F821CF471}" dt="2025-08-18T20:48:19.993" v="11" actId="47"/>
        <pc:sldMkLst>
          <pc:docMk/>
          <pc:sldMk cId="465905102" sldId="276"/>
        </pc:sldMkLst>
      </pc:sldChg>
      <pc:sldChg chg="delSp modSp new mod">
        <pc:chgData name="Rahaf Hakimeh" userId="5d407a7e-ca8b-4097-9884-0184707c77e2" providerId="ADAL" clId="{3F966F04-E22B-48A2-B37E-AF0F821CF471}" dt="2025-08-19T19:57:58.344" v="211" actId="1076"/>
        <pc:sldMkLst>
          <pc:docMk/>
          <pc:sldMk cId="734796091" sldId="276"/>
        </pc:sldMkLst>
        <pc:spChg chg="mod">
          <ac:chgData name="Rahaf Hakimeh" userId="5d407a7e-ca8b-4097-9884-0184707c77e2" providerId="ADAL" clId="{3F966F04-E22B-48A2-B37E-AF0F821CF471}" dt="2025-08-19T19:57:54.728" v="210" actId="14100"/>
          <ac:spMkLst>
            <pc:docMk/>
            <pc:sldMk cId="734796091" sldId="276"/>
            <ac:spMk id="2" creationId="{311EADCE-5CB3-0954-3AEF-433A711FF6C1}"/>
          </ac:spMkLst>
        </pc:spChg>
        <pc:spChg chg="del">
          <ac:chgData name="Rahaf Hakimeh" userId="5d407a7e-ca8b-4097-9884-0184707c77e2" providerId="ADAL" clId="{3F966F04-E22B-48A2-B37E-AF0F821CF471}" dt="2025-08-18T21:08:59.285" v="177" actId="478"/>
          <ac:spMkLst>
            <pc:docMk/>
            <pc:sldMk cId="734796091" sldId="276"/>
            <ac:spMk id="3" creationId="{C96629CC-87BA-EC2D-6B94-95284E73517F}"/>
          </ac:spMkLst>
        </pc:spChg>
        <pc:spChg chg="mod">
          <ac:chgData name="Rahaf Hakimeh" userId="5d407a7e-ca8b-4097-9884-0184707c77e2" providerId="ADAL" clId="{3F966F04-E22B-48A2-B37E-AF0F821CF471}" dt="2025-08-19T19:57:58.344" v="211" actId="1076"/>
          <ac:spMkLst>
            <pc:docMk/>
            <pc:sldMk cId="734796091" sldId="276"/>
            <ac:spMk id="4" creationId="{FD70C8FB-BF0C-2229-6CFB-E77B6F1A0414}"/>
          </ac:spMkLst>
        </pc:spChg>
      </pc:sldChg>
      <pc:sldChg chg="del">
        <pc:chgData name="Rahaf Hakimeh" userId="5d407a7e-ca8b-4097-9884-0184707c77e2" providerId="ADAL" clId="{3F966F04-E22B-48A2-B37E-AF0F821CF471}" dt="2025-08-18T20:48:20.246" v="12" actId="47"/>
        <pc:sldMkLst>
          <pc:docMk/>
          <pc:sldMk cId="1399014922" sldId="277"/>
        </pc:sldMkLst>
      </pc:sldChg>
      <pc:sldChg chg="del">
        <pc:chgData name="Rahaf Hakimeh" userId="5d407a7e-ca8b-4097-9884-0184707c77e2" providerId="ADAL" clId="{3F966F04-E22B-48A2-B37E-AF0F821CF471}" dt="2025-08-18T20:48:20.497" v="13" actId="47"/>
        <pc:sldMkLst>
          <pc:docMk/>
          <pc:sldMk cId="1466467306" sldId="278"/>
        </pc:sldMkLst>
      </pc:sldChg>
      <pc:sldChg chg="del">
        <pc:chgData name="Rahaf Hakimeh" userId="5d407a7e-ca8b-4097-9884-0184707c77e2" providerId="ADAL" clId="{3F966F04-E22B-48A2-B37E-AF0F821CF471}" dt="2025-08-18T20:48:20.748" v="14" actId="47"/>
        <pc:sldMkLst>
          <pc:docMk/>
          <pc:sldMk cId="2744950786" sldId="279"/>
        </pc:sldMkLst>
      </pc:sldChg>
      <pc:sldChg chg="del">
        <pc:chgData name="Rahaf Hakimeh" userId="5d407a7e-ca8b-4097-9884-0184707c77e2" providerId="ADAL" clId="{3F966F04-E22B-48A2-B37E-AF0F821CF471}" dt="2025-08-18T20:48:21.010" v="15" actId="47"/>
        <pc:sldMkLst>
          <pc:docMk/>
          <pc:sldMk cId="1759992775" sldId="280"/>
        </pc:sldMkLst>
      </pc:sldChg>
      <pc:sldChg chg="del">
        <pc:chgData name="Rahaf Hakimeh" userId="5d407a7e-ca8b-4097-9884-0184707c77e2" providerId="ADAL" clId="{3F966F04-E22B-48A2-B37E-AF0F821CF471}" dt="2025-08-18T20:48:21.277" v="16" actId="47"/>
        <pc:sldMkLst>
          <pc:docMk/>
          <pc:sldMk cId="664405946" sldId="281"/>
        </pc:sldMkLst>
      </pc:sldChg>
      <pc:sldChg chg="del">
        <pc:chgData name="Rahaf Hakimeh" userId="5d407a7e-ca8b-4097-9884-0184707c77e2" providerId="ADAL" clId="{3F966F04-E22B-48A2-B37E-AF0F821CF471}" dt="2025-08-18T20:48:21.520" v="17" actId="47"/>
        <pc:sldMkLst>
          <pc:docMk/>
          <pc:sldMk cId="1450196684" sldId="282"/>
        </pc:sldMkLst>
      </pc:sldChg>
      <pc:sldChg chg="del">
        <pc:chgData name="Rahaf Hakimeh" userId="5d407a7e-ca8b-4097-9884-0184707c77e2" providerId="ADAL" clId="{3F966F04-E22B-48A2-B37E-AF0F821CF471}" dt="2025-08-18T20:48:21.813" v="18" actId="47"/>
        <pc:sldMkLst>
          <pc:docMk/>
          <pc:sldMk cId="1336479218" sldId="283"/>
        </pc:sldMkLst>
      </pc:sldChg>
    </pc:docChg>
  </pc:docChgLst>
  <pc:docChgLst>
    <pc:chgData name="Rahaf Hakimeh" userId="5d407a7e-ca8b-4097-9884-0184707c77e2" providerId="ADAL" clId="{5950CEF0-3519-4784-B860-CCD755B67C1C}"/>
    <pc:docChg chg="undo custSel addSld delSld modSld">
      <pc:chgData name="Rahaf Hakimeh" userId="5d407a7e-ca8b-4097-9884-0184707c77e2" providerId="ADAL" clId="{5950CEF0-3519-4784-B860-CCD755B67C1C}" dt="2025-08-18T16:37:25.011" v="384" actId="1076"/>
      <pc:docMkLst>
        <pc:docMk/>
      </pc:docMkLst>
      <pc:sldChg chg="modSp mod">
        <pc:chgData name="Rahaf Hakimeh" userId="5d407a7e-ca8b-4097-9884-0184707c77e2" providerId="ADAL" clId="{5950CEF0-3519-4784-B860-CCD755B67C1C}" dt="2025-08-18T15:49:52.398" v="13"/>
        <pc:sldMkLst>
          <pc:docMk/>
          <pc:sldMk cId="2475166748" sldId="256"/>
        </pc:sldMkLst>
        <pc:spChg chg="mod">
          <ac:chgData name="Rahaf Hakimeh" userId="5d407a7e-ca8b-4097-9884-0184707c77e2" providerId="ADAL" clId="{5950CEF0-3519-4784-B860-CCD755B67C1C}" dt="2025-08-18T15:49:32.368" v="12" actId="20577"/>
          <ac:spMkLst>
            <pc:docMk/>
            <pc:sldMk cId="2475166748" sldId="256"/>
            <ac:spMk id="2" creationId="{BAF0D47E-E550-7199-9C01-E345A02DC1CD}"/>
          </ac:spMkLst>
        </pc:spChg>
        <pc:spChg chg="mod">
          <ac:chgData name="Rahaf Hakimeh" userId="5d407a7e-ca8b-4097-9884-0184707c77e2" providerId="ADAL" clId="{5950CEF0-3519-4784-B860-CCD755B67C1C}" dt="2025-08-18T15:49:52.398" v="13"/>
          <ac:spMkLst>
            <pc:docMk/>
            <pc:sldMk cId="2475166748" sldId="256"/>
            <ac:spMk id="4" creationId="{DDA9EE09-9359-947F-8722-E639C39740F7}"/>
          </ac:spMkLst>
        </pc:spChg>
        <pc:spChg chg="mod">
          <ac:chgData name="Rahaf Hakimeh" userId="5d407a7e-ca8b-4097-9884-0184707c77e2" providerId="ADAL" clId="{5950CEF0-3519-4784-B860-CCD755B67C1C}" dt="2025-08-18T15:49:02.579" v="1" actId="1076"/>
          <ac:spMkLst>
            <pc:docMk/>
            <pc:sldMk cId="2475166748" sldId="256"/>
            <ac:spMk id="9" creationId="{870970F9-8360-0D7E-E1C7-5B7429E12D67}"/>
          </ac:spMkLst>
        </pc:spChg>
      </pc:sldChg>
      <pc:sldChg chg="del">
        <pc:chgData name="Rahaf Hakimeh" userId="5d407a7e-ca8b-4097-9884-0184707c77e2" providerId="ADAL" clId="{5950CEF0-3519-4784-B860-CCD755B67C1C}" dt="2025-08-18T15:50:12.307" v="14" actId="47"/>
        <pc:sldMkLst>
          <pc:docMk/>
          <pc:sldMk cId="3310504824" sldId="257"/>
        </pc:sldMkLst>
      </pc:sldChg>
      <pc:sldChg chg="del">
        <pc:chgData name="Rahaf Hakimeh" userId="5d407a7e-ca8b-4097-9884-0184707c77e2" providerId="ADAL" clId="{5950CEF0-3519-4784-B860-CCD755B67C1C}" dt="2025-08-18T15:50:12.728" v="15" actId="47"/>
        <pc:sldMkLst>
          <pc:docMk/>
          <pc:sldMk cId="1216585073" sldId="258"/>
        </pc:sldMkLst>
      </pc:sldChg>
      <pc:sldChg chg="del">
        <pc:chgData name="Rahaf Hakimeh" userId="5d407a7e-ca8b-4097-9884-0184707c77e2" providerId="ADAL" clId="{5950CEF0-3519-4784-B860-CCD755B67C1C}" dt="2025-08-18T15:50:13.098" v="16" actId="47"/>
        <pc:sldMkLst>
          <pc:docMk/>
          <pc:sldMk cId="1329527269" sldId="259"/>
        </pc:sldMkLst>
      </pc:sldChg>
      <pc:sldChg chg="del">
        <pc:chgData name="Rahaf Hakimeh" userId="5d407a7e-ca8b-4097-9884-0184707c77e2" providerId="ADAL" clId="{5950CEF0-3519-4784-B860-CCD755B67C1C}" dt="2025-08-18T15:50:13.429" v="17" actId="47"/>
        <pc:sldMkLst>
          <pc:docMk/>
          <pc:sldMk cId="4043716745" sldId="260"/>
        </pc:sldMkLst>
      </pc:sldChg>
      <pc:sldChg chg="del">
        <pc:chgData name="Rahaf Hakimeh" userId="5d407a7e-ca8b-4097-9884-0184707c77e2" providerId="ADAL" clId="{5950CEF0-3519-4784-B860-CCD755B67C1C}" dt="2025-08-18T15:50:13.772" v="18" actId="47"/>
        <pc:sldMkLst>
          <pc:docMk/>
          <pc:sldMk cId="1865996830" sldId="261"/>
        </pc:sldMkLst>
      </pc:sldChg>
      <pc:sldChg chg="del">
        <pc:chgData name="Rahaf Hakimeh" userId="5d407a7e-ca8b-4097-9884-0184707c77e2" providerId="ADAL" clId="{5950CEF0-3519-4784-B860-CCD755B67C1C}" dt="2025-08-18T15:50:14.072" v="19" actId="47"/>
        <pc:sldMkLst>
          <pc:docMk/>
          <pc:sldMk cId="69107609" sldId="262"/>
        </pc:sldMkLst>
      </pc:sldChg>
      <pc:sldChg chg="del">
        <pc:chgData name="Rahaf Hakimeh" userId="5d407a7e-ca8b-4097-9884-0184707c77e2" providerId="ADAL" clId="{5950CEF0-3519-4784-B860-CCD755B67C1C}" dt="2025-08-18T15:50:14.352" v="20" actId="47"/>
        <pc:sldMkLst>
          <pc:docMk/>
          <pc:sldMk cId="856035209" sldId="263"/>
        </pc:sldMkLst>
      </pc:sldChg>
      <pc:sldChg chg="del">
        <pc:chgData name="Rahaf Hakimeh" userId="5d407a7e-ca8b-4097-9884-0184707c77e2" providerId="ADAL" clId="{5950CEF0-3519-4784-B860-CCD755B67C1C}" dt="2025-08-18T15:50:14.699" v="21" actId="47"/>
        <pc:sldMkLst>
          <pc:docMk/>
          <pc:sldMk cId="662761963" sldId="264"/>
        </pc:sldMkLst>
      </pc:sldChg>
      <pc:sldChg chg="del">
        <pc:chgData name="Rahaf Hakimeh" userId="5d407a7e-ca8b-4097-9884-0184707c77e2" providerId="ADAL" clId="{5950CEF0-3519-4784-B860-CCD755B67C1C}" dt="2025-08-18T15:50:15.059" v="22" actId="47"/>
        <pc:sldMkLst>
          <pc:docMk/>
          <pc:sldMk cId="1769802935" sldId="265"/>
        </pc:sldMkLst>
      </pc:sldChg>
      <pc:sldChg chg="del">
        <pc:chgData name="Rahaf Hakimeh" userId="5d407a7e-ca8b-4097-9884-0184707c77e2" providerId="ADAL" clId="{5950CEF0-3519-4784-B860-CCD755B67C1C}" dt="2025-08-18T15:50:15.594" v="23" actId="47"/>
        <pc:sldMkLst>
          <pc:docMk/>
          <pc:sldMk cId="3077176771" sldId="266"/>
        </pc:sldMkLst>
      </pc:sldChg>
      <pc:sldChg chg="addSp delSp modSp add del mod">
        <pc:chgData name="Rahaf Hakimeh" userId="5d407a7e-ca8b-4097-9884-0184707c77e2" providerId="ADAL" clId="{5950CEF0-3519-4784-B860-CCD755B67C1C}" dt="2025-08-18T16:37:25.011" v="384" actId="1076"/>
        <pc:sldMkLst>
          <pc:docMk/>
          <pc:sldMk cId="4022300300" sldId="267"/>
        </pc:sldMkLst>
        <pc:spChg chg="mod">
          <ac:chgData name="Rahaf Hakimeh" userId="5d407a7e-ca8b-4097-9884-0184707c77e2" providerId="ADAL" clId="{5950CEF0-3519-4784-B860-CCD755B67C1C}" dt="2025-08-18T16:35:47.278" v="359" actId="14100"/>
          <ac:spMkLst>
            <pc:docMk/>
            <pc:sldMk cId="4022300300" sldId="267"/>
            <ac:spMk id="4" creationId="{AC1E34A0-ABB6-C592-3A99-D29FB20201BC}"/>
          </ac:spMkLst>
        </pc:spChg>
        <pc:spChg chg="mod">
          <ac:chgData name="Rahaf Hakimeh" userId="5d407a7e-ca8b-4097-9884-0184707c77e2" providerId="ADAL" clId="{5950CEF0-3519-4784-B860-CCD755B67C1C}" dt="2025-08-18T16:37:11.513" v="380" actId="12789"/>
          <ac:spMkLst>
            <pc:docMk/>
            <pc:sldMk cId="4022300300" sldId="267"/>
            <ac:spMk id="6" creationId="{DC3F1582-B760-209F-F2C6-AC796ED89ED5}"/>
          </ac:spMkLst>
        </pc:spChg>
        <pc:spChg chg="mod">
          <ac:chgData name="Rahaf Hakimeh" userId="5d407a7e-ca8b-4097-9884-0184707c77e2" providerId="ADAL" clId="{5950CEF0-3519-4784-B860-CCD755B67C1C}" dt="2025-08-18T16:37:25.011" v="384" actId="1076"/>
          <ac:spMkLst>
            <pc:docMk/>
            <pc:sldMk cId="4022300300" sldId="267"/>
            <ac:spMk id="8" creationId="{2340EE86-6703-218B-F8A0-BA3B397CA5CC}"/>
          </ac:spMkLst>
        </pc:spChg>
        <pc:spChg chg="mod">
          <ac:chgData name="Rahaf Hakimeh" userId="5d407a7e-ca8b-4097-9884-0184707c77e2" providerId="ADAL" clId="{5950CEF0-3519-4784-B860-CCD755B67C1C}" dt="2025-08-18T16:37:18.306" v="382" actId="1076"/>
          <ac:spMkLst>
            <pc:docMk/>
            <pc:sldMk cId="4022300300" sldId="267"/>
            <ac:spMk id="9" creationId="{D52FFA01-1B30-217D-883F-98A8AAA901BC}"/>
          </ac:spMkLst>
        </pc:spChg>
        <pc:spChg chg="mod">
          <ac:chgData name="Rahaf Hakimeh" userId="5d407a7e-ca8b-4097-9884-0184707c77e2" providerId="ADAL" clId="{5950CEF0-3519-4784-B860-CCD755B67C1C}" dt="2025-08-18T16:37:21.933" v="383" actId="14100"/>
          <ac:spMkLst>
            <pc:docMk/>
            <pc:sldMk cId="4022300300" sldId="267"/>
            <ac:spMk id="12" creationId="{E096E892-9246-634B-2B21-F68811800501}"/>
          </ac:spMkLst>
        </pc:spChg>
        <pc:picChg chg="add mod">
          <ac:chgData name="Rahaf Hakimeh" userId="5d407a7e-ca8b-4097-9884-0184707c77e2" providerId="ADAL" clId="{5950CEF0-3519-4784-B860-CCD755B67C1C}" dt="2025-08-18T16:37:11.513" v="380" actId="12789"/>
          <ac:picMkLst>
            <pc:docMk/>
            <pc:sldMk cId="4022300300" sldId="267"/>
            <ac:picMk id="3" creationId="{5344C1AE-405E-5C81-3CD5-81D25D9BD945}"/>
          </ac:picMkLst>
        </pc:picChg>
        <pc:picChg chg="del">
          <ac:chgData name="Rahaf Hakimeh" userId="5d407a7e-ca8b-4097-9884-0184707c77e2" providerId="ADAL" clId="{5950CEF0-3519-4784-B860-CCD755B67C1C}" dt="2025-08-18T16:36:10.232" v="364" actId="478"/>
          <ac:picMkLst>
            <pc:docMk/>
            <pc:sldMk cId="4022300300" sldId="267"/>
            <ac:picMk id="10" creationId="{5130BBA4-6C41-CE49-7318-CAB16ADFFF9A}"/>
          </ac:picMkLst>
        </pc:picChg>
        <pc:picChg chg="del">
          <ac:chgData name="Rahaf Hakimeh" userId="5d407a7e-ca8b-4097-9884-0184707c77e2" providerId="ADAL" clId="{5950CEF0-3519-4784-B860-CCD755B67C1C}" dt="2025-08-18T16:36:09.419" v="363" actId="478"/>
          <ac:picMkLst>
            <pc:docMk/>
            <pc:sldMk cId="4022300300" sldId="267"/>
            <ac:picMk id="11" creationId="{335E4659-BA49-6A29-4276-A01408AE41F0}"/>
          </ac:picMkLst>
        </pc:picChg>
      </pc:sldChg>
      <pc:sldChg chg="del">
        <pc:chgData name="Rahaf Hakimeh" userId="5d407a7e-ca8b-4097-9884-0184707c77e2" providerId="ADAL" clId="{5950CEF0-3519-4784-B860-CCD755B67C1C}" dt="2025-08-18T15:50:16.033" v="24" actId="47"/>
        <pc:sldMkLst>
          <pc:docMk/>
          <pc:sldMk cId="3413133973" sldId="268"/>
        </pc:sldMkLst>
      </pc:sldChg>
      <pc:sldChg chg="modSp mod">
        <pc:chgData name="Rahaf Hakimeh" userId="5d407a7e-ca8b-4097-9884-0184707c77e2" providerId="ADAL" clId="{5950CEF0-3519-4784-B860-CCD755B67C1C}" dt="2025-08-18T15:48:53.248" v="0"/>
        <pc:sldMkLst>
          <pc:docMk/>
          <pc:sldMk cId="1061777254" sldId="269"/>
        </pc:sldMkLst>
        <pc:spChg chg="mod">
          <ac:chgData name="Rahaf Hakimeh" userId="5d407a7e-ca8b-4097-9884-0184707c77e2" providerId="ADAL" clId="{5950CEF0-3519-4784-B860-CCD755B67C1C}" dt="2025-08-18T15:48:53.248" v="0"/>
          <ac:spMkLst>
            <pc:docMk/>
            <pc:sldMk cId="1061777254" sldId="269"/>
            <ac:spMk id="3" creationId="{BC0499AD-7E43-ADD3-7461-F08382B0C045}"/>
          </ac:spMkLst>
        </pc:spChg>
      </pc:sldChg>
      <pc:sldChg chg="addSp modSp new mod">
        <pc:chgData name="Rahaf Hakimeh" userId="5d407a7e-ca8b-4097-9884-0184707c77e2" providerId="ADAL" clId="{5950CEF0-3519-4784-B860-CCD755B67C1C}" dt="2025-08-18T15:51:05.335" v="40" actId="1076"/>
        <pc:sldMkLst>
          <pc:docMk/>
          <pc:sldMk cId="2354873496" sldId="270"/>
        </pc:sldMkLst>
        <pc:spChg chg="mod">
          <ac:chgData name="Rahaf Hakimeh" userId="5d407a7e-ca8b-4097-9884-0184707c77e2" providerId="ADAL" clId="{5950CEF0-3519-4784-B860-CCD755B67C1C}" dt="2025-08-18T15:50:31.958" v="29"/>
          <ac:spMkLst>
            <pc:docMk/>
            <pc:sldMk cId="2354873496" sldId="270"/>
            <ac:spMk id="2" creationId="{12EB3A97-BBDC-AA07-938F-5B4B09C2D6C9}"/>
          </ac:spMkLst>
        </pc:spChg>
        <pc:spChg chg="mod">
          <ac:chgData name="Rahaf Hakimeh" userId="5d407a7e-ca8b-4097-9884-0184707c77e2" providerId="ADAL" clId="{5950CEF0-3519-4784-B860-CCD755B67C1C}" dt="2025-08-18T15:50:40.390" v="33" actId="20577"/>
          <ac:spMkLst>
            <pc:docMk/>
            <pc:sldMk cId="2354873496" sldId="270"/>
            <ac:spMk id="3" creationId="{FA756137-7E3F-789C-3304-BB46631698DF}"/>
          </ac:spMkLst>
        </pc:spChg>
        <pc:spChg chg="mod">
          <ac:chgData name="Rahaf Hakimeh" userId="5d407a7e-ca8b-4097-9884-0184707c77e2" providerId="ADAL" clId="{5950CEF0-3519-4784-B860-CCD755B67C1C}" dt="2025-08-18T15:51:05.335" v="40" actId="1076"/>
          <ac:spMkLst>
            <pc:docMk/>
            <pc:sldMk cId="2354873496" sldId="270"/>
            <ac:spMk id="4" creationId="{DA754A51-85A5-CC7E-E052-EC32310C9534}"/>
          </ac:spMkLst>
        </pc:spChg>
        <pc:picChg chg="add mod">
          <ac:chgData name="Rahaf Hakimeh" userId="5d407a7e-ca8b-4097-9884-0184707c77e2" providerId="ADAL" clId="{5950CEF0-3519-4784-B860-CCD755B67C1C}" dt="2025-08-18T15:50:52.781" v="36" actId="1076"/>
          <ac:picMkLst>
            <pc:docMk/>
            <pc:sldMk cId="2354873496" sldId="270"/>
            <ac:picMk id="5" creationId="{9D5D5815-78FA-1F28-D390-82F1415435B0}"/>
          </ac:picMkLst>
        </pc:picChg>
      </pc:sldChg>
      <pc:sldChg chg="addSp delSp modSp new mod">
        <pc:chgData name="Rahaf Hakimeh" userId="5d407a7e-ca8b-4097-9884-0184707c77e2" providerId="ADAL" clId="{5950CEF0-3519-4784-B860-CCD755B67C1C}" dt="2025-08-18T15:51:49.719" v="51" actId="1076"/>
        <pc:sldMkLst>
          <pc:docMk/>
          <pc:sldMk cId="1471743459" sldId="271"/>
        </pc:sldMkLst>
        <pc:spChg chg="mod">
          <ac:chgData name="Rahaf Hakimeh" userId="5d407a7e-ca8b-4097-9884-0184707c77e2" providerId="ADAL" clId="{5950CEF0-3519-4784-B860-CCD755B67C1C}" dt="2025-08-18T15:51:15.949" v="42"/>
          <ac:spMkLst>
            <pc:docMk/>
            <pc:sldMk cId="1471743459" sldId="271"/>
            <ac:spMk id="2" creationId="{D9206176-7840-2B28-0065-54F6752A6ECB}"/>
          </ac:spMkLst>
        </pc:spChg>
        <pc:spChg chg="del">
          <ac:chgData name="Rahaf Hakimeh" userId="5d407a7e-ca8b-4097-9884-0184707c77e2" providerId="ADAL" clId="{5950CEF0-3519-4784-B860-CCD755B67C1C}" dt="2025-08-18T15:51:25.742" v="45" actId="478"/>
          <ac:spMkLst>
            <pc:docMk/>
            <pc:sldMk cId="1471743459" sldId="271"/>
            <ac:spMk id="3" creationId="{74E0BD8E-75D8-C4AB-ACA2-BD9DF371A12B}"/>
          </ac:spMkLst>
        </pc:spChg>
        <pc:spChg chg="mod">
          <ac:chgData name="Rahaf Hakimeh" userId="5d407a7e-ca8b-4097-9884-0184707c77e2" providerId="ADAL" clId="{5950CEF0-3519-4784-B860-CCD755B67C1C}" dt="2025-08-18T15:51:36.199" v="48" actId="14100"/>
          <ac:spMkLst>
            <pc:docMk/>
            <pc:sldMk cId="1471743459" sldId="271"/>
            <ac:spMk id="4" creationId="{BBA66252-F42A-A28E-B26A-A1E4C7DF17F0}"/>
          </ac:spMkLst>
        </pc:spChg>
        <pc:spChg chg="add mod">
          <ac:chgData name="Rahaf Hakimeh" userId="5d407a7e-ca8b-4097-9884-0184707c77e2" providerId="ADAL" clId="{5950CEF0-3519-4784-B860-CCD755B67C1C}" dt="2025-08-18T15:51:41.702" v="49" actId="207"/>
          <ac:spMkLst>
            <pc:docMk/>
            <pc:sldMk cId="1471743459" sldId="271"/>
            <ac:spMk id="6" creationId="{8670E837-23FF-EBEB-CDA3-998796A096C0}"/>
          </ac:spMkLst>
        </pc:spChg>
        <pc:picChg chg="add mod">
          <ac:chgData name="Rahaf Hakimeh" userId="5d407a7e-ca8b-4097-9884-0184707c77e2" providerId="ADAL" clId="{5950CEF0-3519-4784-B860-CCD755B67C1C}" dt="2025-08-18T15:51:49.719" v="51" actId="1076"/>
          <ac:picMkLst>
            <pc:docMk/>
            <pc:sldMk cId="1471743459" sldId="271"/>
            <ac:picMk id="5" creationId="{64023205-426B-2570-8C00-779DADDC2BBD}"/>
          </ac:picMkLst>
        </pc:picChg>
      </pc:sldChg>
      <pc:sldChg chg="delSp modSp new mod">
        <pc:chgData name="Rahaf Hakimeh" userId="5d407a7e-ca8b-4097-9884-0184707c77e2" providerId="ADAL" clId="{5950CEF0-3519-4784-B860-CCD755B67C1C}" dt="2025-08-18T16:02:54.285" v="73" actId="14100"/>
        <pc:sldMkLst>
          <pc:docMk/>
          <pc:sldMk cId="4214033065" sldId="272"/>
        </pc:sldMkLst>
        <pc:spChg chg="mod">
          <ac:chgData name="Rahaf Hakimeh" userId="5d407a7e-ca8b-4097-9884-0184707c77e2" providerId="ADAL" clId="{5950CEF0-3519-4784-B860-CCD755B67C1C}" dt="2025-08-18T16:01:17.774" v="53"/>
          <ac:spMkLst>
            <pc:docMk/>
            <pc:sldMk cId="4214033065" sldId="272"/>
            <ac:spMk id="2" creationId="{7C642765-BC93-F942-19A0-2A8749D80E58}"/>
          </ac:spMkLst>
        </pc:spChg>
        <pc:spChg chg="del">
          <ac:chgData name="Rahaf Hakimeh" userId="5d407a7e-ca8b-4097-9884-0184707c77e2" providerId="ADAL" clId="{5950CEF0-3519-4784-B860-CCD755B67C1C}" dt="2025-08-18T16:01:26.785" v="54" actId="478"/>
          <ac:spMkLst>
            <pc:docMk/>
            <pc:sldMk cId="4214033065" sldId="272"/>
            <ac:spMk id="3" creationId="{93BB94B7-78A9-D086-4EFD-C4F0E0B704AB}"/>
          </ac:spMkLst>
        </pc:spChg>
        <pc:spChg chg="mod">
          <ac:chgData name="Rahaf Hakimeh" userId="5d407a7e-ca8b-4097-9884-0184707c77e2" providerId="ADAL" clId="{5950CEF0-3519-4784-B860-CCD755B67C1C}" dt="2025-08-18T16:02:54.285" v="73" actId="14100"/>
          <ac:spMkLst>
            <pc:docMk/>
            <pc:sldMk cId="4214033065" sldId="272"/>
            <ac:spMk id="4" creationId="{DAE33413-F0C6-6572-923F-C0803787842B}"/>
          </ac:spMkLst>
        </pc:spChg>
      </pc:sldChg>
      <pc:sldChg chg="modSp new mod">
        <pc:chgData name="Rahaf Hakimeh" userId="5d407a7e-ca8b-4097-9884-0184707c77e2" providerId="ADAL" clId="{5950CEF0-3519-4784-B860-CCD755B67C1C}" dt="2025-08-18T16:04:35.186" v="103" actId="1076"/>
        <pc:sldMkLst>
          <pc:docMk/>
          <pc:sldMk cId="497297371" sldId="273"/>
        </pc:sldMkLst>
        <pc:spChg chg="mod">
          <ac:chgData name="Rahaf Hakimeh" userId="5d407a7e-ca8b-4097-9884-0184707c77e2" providerId="ADAL" clId="{5950CEF0-3519-4784-B860-CCD755B67C1C}" dt="2025-08-18T16:03:36.821" v="87" actId="20577"/>
          <ac:spMkLst>
            <pc:docMk/>
            <pc:sldMk cId="497297371" sldId="273"/>
            <ac:spMk id="2" creationId="{CDA7B224-4A20-EFC1-EED0-42C9F0ABAF16}"/>
          </ac:spMkLst>
        </pc:spChg>
        <pc:spChg chg="mod">
          <ac:chgData name="Rahaf Hakimeh" userId="5d407a7e-ca8b-4097-9884-0184707c77e2" providerId="ADAL" clId="{5950CEF0-3519-4784-B860-CCD755B67C1C}" dt="2025-08-18T16:04:35.186" v="103" actId="1076"/>
          <ac:spMkLst>
            <pc:docMk/>
            <pc:sldMk cId="497297371" sldId="273"/>
            <ac:spMk id="3" creationId="{348AC3F0-DB0E-B373-20A8-98F8F9A2220B}"/>
          </ac:spMkLst>
        </pc:spChg>
        <pc:spChg chg="mod">
          <ac:chgData name="Rahaf Hakimeh" userId="5d407a7e-ca8b-4097-9884-0184707c77e2" providerId="ADAL" clId="{5950CEF0-3519-4784-B860-CCD755B67C1C}" dt="2025-08-18T16:04:24.706" v="102" actId="255"/>
          <ac:spMkLst>
            <pc:docMk/>
            <pc:sldMk cId="497297371" sldId="273"/>
            <ac:spMk id="4" creationId="{CE03B9EB-020A-BF13-E455-84AB56D6C438}"/>
          </ac:spMkLst>
        </pc:spChg>
      </pc:sldChg>
      <pc:sldChg chg="modSp new mod">
        <pc:chgData name="Rahaf Hakimeh" userId="5d407a7e-ca8b-4097-9884-0184707c77e2" providerId="ADAL" clId="{5950CEF0-3519-4784-B860-CCD755B67C1C}" dt="2025-08-18T16:05:08.249" v="119" actId="20577"/>
        <pc:sldMkLst>
          <pc:docMk/>
          <pc:sldMk cId="4080390400" sldId="274"/>
        </pc:sldMkLst>
        <pc:spChg chg="mod">
          <ac:chgData name="Rahaf Hakimeh" userId="5d407a7e-ca8b-4097-9884-0184707c77e2" providerId="ADAL" clId="{5950CEF0-3519-4784-B860-CCD755B67C1C}" dt="2025-08-18T16:04:47.755" v="105"/>
          <ac:spMkLst>
            <pc:docMk/>
            <pc:sldMk cId="4080390400" sldId="274"/>
            <ac:spMk id="2" creationId="{6395258C-2AA2-BBA1-2E10-FF1341E32E47}"/>
          </ac:spMkLst>
        </pc:spChg>
        <pc:spChg chg="mod">
          <ac:chgData name="Rahaf Hakimeh" userId="5d407a7e-ca8b-4097-9884-0184707c77e2" providerId="ADAL" clId="{5950CEF0-3519-4784-B860-CCD755B67C1C}" dt="2025-08-18T16:04:53.377" v="106"/>
          <ac:spMkLst>
            <pc:docMk/>
            <pc:sldMk cId="4080390400" sldId="274"/>
            <ac:spMk id="3" creationId="{562E2726-08B5-0008-DDCF-666CB38A9B2B}"/>
          </ac:spMkLst>
        </pc:spChg>
        <pc:spChg chg="mod">
          <ac:chgData name="Rahaf Hakimeh" userId="5d407a7e-ca8b-4097-9884-0184707c77e2" providerId="ADAL" clId="{5950CEF0-3519-4784-B860-CCD755B67C1C}" dt="2025-08-18T16:05:08.249" v="119" actId="20577"/>
          <ac:spMkLst>
            <pc:docMk/>
            <pc:sldMk cId="4080390400" sldId="274"/>
            <ac:spMk id="4" creationId="{AE65B4E8-2453-B152-0FB5-756792DF400D}"/>
          </ac:spMkLst>
        </pc:spChg>
      </pc:sldChg>
      <pc:sldChg chg="modSp new mod">
        <pc:chgData name="Rahaf Hakimeh" userId="5d407a7e-ca8b-4097-9884-0184707c77e2" providerId="ADAL" clId="{5950CEF0-3519-4784-B860-CCD755B67C1C}" dt="2025-08-18T16:06:04.189" v="138" actId="1076"/>
        <pc:sldMkLst>
          <pc:docMk/>
          <pc:sldMk cId="412929745" sldId="275"/>
        </pc:sldMkLst>
        <pc:spChg chg="mod">
          <ac:chgData name="Rahaf Hakimeh" userId="5d407a7e-ca8b-4097-9884-0184707c77e2" providerId="ADAL" clId="{5950CEF0-3519-4784-B860-CCD755B67C1C}" dt="2025-08-18T16:05:21.516" v="121"/>
          <ac:spMkLst>
            <pc:docMk/>
            <pc:sldMk cId="412929745" sldId="275"/>
            <ac:spMk id="2" creationId="{C9345B16-8253-32B0-25EE-29741393A25C}"/>
          </ac:spMkLst>
        </pc:spChg>
        <pc:spChg chg="mod">
          <ac:chgData name="Rahaf Hakimeh" userId="5d407a7e-ca8b-4097-9884-0184707c77e2" providerId="ADAL" clId="{5950CEF0-3519-4784-B860-CCD755B67C1C}" dt="2025-08-18T16:06:04.189" v="138" actId="1076"/>
          <ac:spMkLst>
            <pc:docMk/>
            <pc:sldMk cId="412929745" sldId="275"/>
            <ac:spMk id="3" creationId="{84939E2E-9A08-20F7-8388-7A72D5EE1534}"/>
          </ac:spMkLst>
        </pc:spChg>
        <pc:spChg chg="mod">
          <ac:chgData name="Rahaf Hakimeh" userId="5d407a7e-ca8b-4097-9884-0184707c77e2" providerId="ADAL" clId="{5950CEF0-3519-4784-B860-CCD755B67C1C}" dt="2025-08-18T16:05:42.416" v="136" actId="14100"/>
          <ac:spMkLst>
            <pc:docMk/>
            <pc:sldMk cId="412929745" sldId="275"/>
            <ac:spMk id="4" creationId="{B89C9FB6-EFC9-6934-249B-CDDB35CFFC1A}"/>
          </ac:spMkLst>
        </pc:spChg>
      </pc:sldChg>
      <pc:sldChg chg="addSp delSp modSp new mod">
        <pc:chgData name="Rahaf Hakimeh" userId="5d407a7e-ca8b-4097-9884-0184707c77e2" providerId="ADAL" clId="{5950CEF0-3519-4784-B860-CCD755B67C1C}" dt="2025-08-18T16:07:08.251" v="157" actId="20577"/>
        <pc:sldMkLst>
          <pc:docMk/>
          <pc:sldMk cId="465905102" sldId="276"/>
        </pc:sldMkLst>
        <pc:spChg chg="mod">
          <ac:chgData name="Rahaf Hakimeh" userId="5d407a7e-ca8b-4097-9884-0184707c77e2" providerId="ADAL" clId="{5950CEF0-3519-4784-B860-CCD755B67C1C}" dt="2025-08-18T16:06:20.201" v="140"/>
          <ac:spMkLst>
            <pc:docMk/>
            <pc:sldMk cId="465905102" sldId="276"/>
            <ac:spMk id="2" creationId="{FF185E05-174A-9A3D-1727-7CAC902C8268}"/>
          </ac:spMkLst>
        </pc:spChg>
        <pc:spChg chg="del">
          <ac:chgData name="Rahaf Hakimeh" userId="5d407a7e-ca8b-4097-9884-0184707c77e2" providerId="ADAL" clId="{5950CEF0-3519-4784-B860-CCD755B67C1C}" dt="2025-08-18T16:06:35.866" v="145" actId="478"/>
          <ac:spMkLst>
            <pc:docMk/>
            <pc:sldMk cId="465905102" sldId="276"/>
            <ac:spMk id="3" creationId="{1D920A53-8494-57D9-D0CB-BFCE36881787}"/>
          </ac:spMkLst>
        </pc:spChg>
        <pc:spChg chg="mod">
          <ac:chgData name="Rahaf Hakimeh" userId="5d407a7e-ca8b-4097-9884-0184707c77e2" providerId="ADAL" clId="{5950CEF0-3519-4784-B860-CCD755B67C1C}" dt="2025-08-18T16:07:08.251" v="157" actId="20577"/>
          <ac:spMkLst>
            <pc:docMk/>
            <pc:sldMk cId="465905102" sldId="276"/>
            <ac:spMk id="4" creationId="{8D884C1E-EF81-CA69-520D-1428CDD86A1A}"/>
          </ac:spMkLst>
        </pc:spChg>
        <pc:picChg chg="add mod">
          <ac:chgData name="Rahaf Hakimeh" userId="5d407a7e-ca8b-4097-9884-0184707c77e2" providerId="ADAL" clId="{5950CEF0-3519-4784-B860-CCD755B67C1C}" dt="2025-08-18T16:06:53.266" v="147"/>
          <ac:picMkLst>
            <pc:docMk/>
            <pc:sldMk cId="465905102" sldId="276"/>
            <ac:picMk id="5" creationId="{8EF7C7BE-B04C-5C18-CBD9-33A430FCCA0D}"/>
          </ac:picMkLst>
        </pc:picChg>
      </pc:sldChg>
      <pc:sldChg chg="addSp delSp modSp new mod">
        <pc:chgData name="Rahaf Hakimeh" userId="5d407a7e-ca8b-4097-9884-0184707c77e2" providerId="ADAL" clId="{5950CEF0-3519-4784-B860-CCD755B67C1C}" dt="2025-08-18T16:11:17.915" v="210" actId="408"/>
        <pc:sldMkLst>
          <pc:docMk/>
          <pc:sldMk cId="1399014922" sldId="277"/>
        </pc:sldMkLst>
        <pc:spChg chg="mod">
          <ac:chgData name="Rahaf Hakimeh" userId="5d407a7e-ca8b-4097-9884-0184707c77e2" providerId="ADAL" clId="{5950CEF0-3519-4784-B860-CCD755B67C1C}" dt="2025-08-18T16:07:22.986" v="159"/>
          <ac:spMkLst>
            <pc:docMk/>
            <pc:sldMk cId="1399014922" sldId="277"/>
            <ac:spMk id="2" creationId="{9148E22A-3776-33CB-FF74-49B294598502}"/>
          </ac:spMkLst>
        </pc:spChg>
        <pc:spChg chg="mod">
          <ac:chgData name="Rahaf Hakimeh" userId="5d407a7e-ca8b-4097-9884-0184707c77e2" providerId="ADAL" clId="{5950CEF0-3519-4784-B860-CCD755B67C1C}" dt="2025-08-18T16:07:30.486" v="161" actId="14100"/>
          <ac:spMkLst>
            <pc:docMk/>
            <pc:sldMk cId="1399014922" sldId="277"/>
            <ac:spMk id="3" creationId="{17545A8F-CB44-177E-0F5B-D7CD795D66F5}"/>
          </ac:spMkLst>
        </pc:spChg>
        <pc:spChg chg="mod">
          <ac:chgData name="Rahaf Hakimeh" userId="5d407a7e-ca8b-4097-9884-0184707c77e2" providerId="ADAL" clId="{5950CEF0-3519-4784-B860-CCD755B67C1C}" dt="2025-08-18T16:10:47.319" v="205" actId="554"/>
          <ac:spMkLst>
            <pc:docMk/>
            <pc:sldMk cId="1399014922" sldId="277"/>
            <ac:spMk id="4" creationId="{EC17CE30-63FF-8578-B4C8-B0AED7E2085F}"/>
          </ac:spMkLst>
        </pc:spChg>
        <pc:spChg chg="add del mod">
          <ac:chgData name="Rahaf Hakimeh" userId="5d407a7e-ca8b-4097-9884-0184707c77e2" providerId="ADAL" clId="{5950CEF0-3519-4784-B860-CCD755B67C1C}" dt="2025-08-18T16:09:29.617" v="188" actId="478"/>
          <ac:spMkLst>
            <pc:docMk/>
            <pc:sldMk cId="1399014922" sldId="277"/>
            <ac:spMk id="6" creationId="{745B84C8-77D1-8978-2BDD-7C2DDBA62368}"/>
          </ac:spMkLst>
        </pc:spChg>
        <pc:spChg chg="add del mod">
          <ac:chgData name="Rahaf Hakimeh" userId="5d407a7e-ca8b-4097-9884-0184707c77e2" providerId="ADAL" clId="{5950CEF0-3519-4784-B860-CCD755B67C1C}" dt="2025-08-18T16:09:32.498" v="189" actId="478"/>
          <ac:spMkLst>
            <pc:docMk/>
            <pc:sldMk cId="1399014922" sldId="277"/>
            <ac:spMk id="8" creationId="{AB5B548F-6C59-B3A8-9A79-71BEBC69CC2B}"/>
          </ac:spMkLst>
        </pc:spChg>
        <pc:spChg chg="add mod">
          <ac:chgData name="Rahaf Hakimeh" userId="5d407a7e-ca8b-4097-9884-0184707c77e2" providerId="ADAL" clId="{5950CEF0-3519-4784-B860-CCD755B67C1C}" dt="2025-08-18T16:11:17.915" v="210" actId="408"/>
          <ac:spMkLst>
            <pc:docMk/>
            <pc:sldMk cId="1399014922" sldId="277"/>
            <ac:spMk id="9" creationId="{62A9437B-C283-D43B-B260-614162DC4C70}"/>
          </ac:spMkLst>
        </pc:spChg>
        <pc:spChg chg="add mod">
          <ac:chgData name="Rahaf Hakimeh" userId="5d407a7e-ca8b-4097-9884-0184707c77e2" providerId="ADAL" clId="{5950CEF0-3519-4784-B860-CCD755B67C1C}" dt="2025-08-18T16:11:11.064" v="209" actId="1076"/>
          <ac:spMkLst>
            <pc:docMk/>
            <pc:sldMk cId="1399014922" sldId="277"/>
            <ac:spMk id="10" creationId="{F6E92238-F2EC-0A4D-2356-FF54155A0494}"/>
          </ac:spMkLst>
        </pc:spChg>
      </pc:sldChg>
      <pc:sldChg chg="addSp delSp modSp new mod">
        <pc:chgData name="Rahaf Hakimeh" userId="5d407a7e-ca8b-4097-9884-0184707c77e2" providerId="ADAL" clId="{5950CEF0-3519-4784-B860-CCD755B67C1C}" dt="2025-08-18T16:12:35.191" v="225" actId="14100"/>
        <pc:sldMkLst>
          <pc:docMk/>
          <pc:sldMk cId="1466467306" sldId="278"/>
        </pc:sldMkLst>
        <pc:spChg chg="mod">
          <ac:chgData name="Rahaf Hakimeh" userId="5d407a7e-ca8b-4097-9884-0184707c77e2" providerId="ADAL" clId="{5950CEF0-3519-4784-B860-CCD755B67C1C}" dt="2025-08-18T16:11:32.800" v="212"/>
          <ac:spMkLst>
            <pc:docMk/>
            <pc:sldMk cId="1466467306" sldId="278"/>
            <ac:spMk id="2" creationId="{572EC629-5DE6-E4E9-723E-0021BC25B99B}"/>
          </ac:spMkLst>
        </pc:spChg>
        <pc:spChg chg="del">
          <ac:chgData name="Rahaf Hakimeh" userId="5d407a7e-ca8b-4097-9884-0184707c77e2" providerId="ADAL" clId="{5950CEF0-3519-4784-B860-CCD755B67C1C}" dt="2025-08-18T16:11:46.645" v="215" actId="478"/>
          <ac:spMkLst>
            <pc:docMk/>
            <pc:sldMk cId="1466467306" sldId="278"/>
            <ac:spMk id="3" creationId="{D8B90698-EF0E-7F88-37C6-86A621E6C98E}"/>
          </ac:spMkLst>
        </pc:spChg>
        <pc:spChg chg="mod">
          <ac:chgData name="Rahaf Hakimeh" userId="5d407a7e-ca8b-4097-9884-0184707c77e2" providerId="ADAL" clId="{5950CEF0-3519-4784-B860-CCD755B67C1C}" dt="2025-08-18T16:12:35.191" v="225" actId="14100"/>
          <ac:spMkLst>
            <pc:docMk/>
            <pc:sldMk cId="1466467306" sldId="278"/>
            <ac:spMk id="4" creationId="{DA429857-A62E-A445-9C3C-C5ECA092C16D}"/>
          </ac:spMkLst>
        </pc:spChg>
        <pc:spChg chg="add mod">
          <ac:chgData name="Rahaf Hakimeh" userId="5d407a7e-ca8b-4097-9884-0184707c77e2" providerId="ADAL" clId="{5950CEF0-3519-4784-B860-CCD755B67C1C}" dt="2025-08-18T16:12:25.772" v="223" actId="1076"/>
          <ac:spMkLst>
            <pc:docMk/>
            <pc:sldMk cId="1466467306" sldId="278"/>
            <ac:spMk id="5" creationId="{CB0C6591-BB29-CF02-CDDF-C859AB771872}"/>
          </ac:spMkLst>
        </pc:spChg>
      </pc:sldChg>
      <pc:sldChg chg="addSp modSp new mod">
        <pc:chgData name="Rahaf Hakimeh" userId="5d407a7e-ca8b-4097-9884-0184707c77e2" providerId="ADAL" clId="{5950CEF0-3519-4784-B860-CCD755B67C1C}" dt="2025-08-18T16:13:54.512" v="248" actId="1076"/>
        <pc:sldMkLst>
          <pc:docMk/>
          <pc:sldMk cId="2744950786" sldId="279"/>
        </pc:sldMkLst>
        <pc:spChg chg="mod">
          <ac:chgData name="Rahaf Hakimeh" userId="5d407a7e-ca8b-4097-9884-0184707c77e2" providerId="ADAL" clId="{5950CEF0-3519-4784-B860-CCD755B67C1C}" dt="2025-08-18T16:12:46.451" v="227"/>
          <ac:spMkLst>
            <pc:docMk/>
            <pc:sldMk cId="2744950786" sldId="279"/>
            <ac:spMk id="2" creationId="{7377C92A-E20B-BA1B-7B83-E1E2E03B1D48}"/>
          </ac:spMkLst>
        </pc:spChg>
        <pc:spChg chg="mod">
          <ac:chgData name="Rahaf Hakimeh" userId="5d407a7e-ca8b-4097-9884-0184707c77e2" providerId="ADAL" clId="{5950CEF0-3519-4784-B860-CCD755B67C1C}" dt="2025-08-18T16:12:51.901" v="228"/>
          <ac:spMkLst>
            <pc:docMk/>
            <pc:sldMk cId="2744950786" sldId="279"/>
            <ac:spMk id="3" creationId="{75A67363-7765-A97A-A838-5203FD6853E8}"/>
          </ac:spMkLst>
        </pc:spChg>
        <pc:spChg chg="mod">
          <ac:chgData name="Rahaf Hakimeh" userId="5d407a7e-ca8b-4097-9884-0184707c77e2" providerId="ADAL" clId="{5950CEF0-3519-4784-B860-CCD755B67C1C}" dt="2025-08-18T16:13:09.645" v="238" actId="14100"/>
          <ac:spMkLst>
            <pc:docMk/>
            <pc:sldMk cId="2744950786" sldId="279"/>
            <ac:spMk id="4" creationId="{6389F83F-B0A6-00AD-7229-034B15A3B461}"/>
          </ac:spMkLst>
        </pc:spChg>
        <pc:spChg chg="add mod">
          <ac:chgData name="Rahaf Hakimeh" userId="5d407a7e-ca8b-4097-9884-0184707c77e2" providerId="ADAL" clId="{5950CEF0-3519-4784-B860-CCD755B67C1C}" dt="2025-08-18T16:13:54.512" v="248" actId="1076"/>
          <ac:spMkLst>
            <pc:docMk/>
            <pc:sldMk cId="2744950786" sldId="279"/>
            <ac:spMk id="5" creationId="{61EE93A4-F794-5B16-89FD-1296FB821525}"/>
          </ac:spMkLst>
        </pc:spChg>
        <pc:picChg chg="add mod modCrop">
          <ac:chgData name="Rahaf Hakimeh" userId="5d407a7e-ca8b-4097-9884-0184707c77e2" providerId="ADAL" clId="{5950CEF0-3519-4784-B860-CCD755B67C1C}" dt="2025-08-18T16:13:54.512" v="248" actId="1076"/>
          <ac:picMkLst>
            <pc:docMk/>
            <pc:sldMk cId="2744950786" sldId="279"/>
            <ac:picMk id="6" creationId="{D2E4432B-DAC5-1084-56DB-FEDBCC8B131E}"/>
          </ac:picMkLst>
        </pc:picChg>
      </pc:sldChg>
      <pc:sldChg chg="addSp delSp modSp new mod">
        <pc:chgData name="Rahaf Hakimeh" userId="5d407a7e-ca8b-4097-9884-0184707c77e2" providerId="ADAL" clId="{5950CEF0-3519-4784-B860-CCD755B67C1C}" dt="2025-08-18T16:20:25.505" v="266"/>
        <pc:sldMkLst>
          <pc:docMk/>
          <pc:sldMk cId="1759992775" sldId="280"/>
        </pc:sldMkLst>
        <pc:spChg chg="mod">
          <ac:chgData name="Rahaf Hakimeh" userId="5d407a7e-ca8b-4097-9884-0184707c77e2" providerId="ADAL" clId="{5950CEF0-3519-4784-B860-CCD755B67C1C}" dt="2025-08-18T16:15:37.973" v="250"/>
          <ac:spMkLst>
            <pc:docMk/>
            <pc:sldMk cId="1759992775" sldId="280"/>
            <ac:spMk id="2" creationId="{ED3FE4A5-955F-D6B9-0126-62D1B65F483B}"/>
          </ac:spMkLst>
        </pc:spChg>
        <pc:spChg chg="del">
          <ac:chgData name="Rahaf Hakimeh" userId="5d407a7e-ca8b-4097-9884-0184707c77e2" providerId="ADAL" clId="{5950CEF0-3519-4784-B860-CCD755B67C1C}" dt="2025-08-18T16:15:46.723" v="253" actId="478"/>
          <ac:spMkLst>
            <pc:docMk/>
            <pc:sldMk cId="1759992775" sldId="280"/>
            <ac:spMk id="3" creationId="{596B82E9-4497-7EDB-4DD4-49A6424D7F42}"/>
          </ac:spMkLst>
        </pc:spChg>
        <pc:spChg chg="mod">
          <ac:chgData name="Rahaf Hakimeh" userId="5d407a7e-ca8b-4097-9884-0184707c77e2" providerId="ADAL" clId="{5950CEF0-3519-4784-B860-CCD755B67C1C}" dt="2025-08-18T16:15:57.734" v="257" actId="14100"/>
          <ac:spMkLst>
            <pc:docMk/>
            <pc:sldMk cId="1759992775" sldId="280"/>
            <ac:spMk id="4" creationId="{D0C5FA0E-D766-6A50-D3E2-1D70B7EBFFA0}"/>
          </ac:spMkLst>
        </pc:spChg>
        <pc:graphicFrameChg chg="add mod modGraphic">
          <ac:chgData name="Rahaf Hakimeh" userId="5d407a7e-ca8b-4097-9884-0184707c77e2" providerId="ADAL" clId="{5950CEF0-3519-4784-B860-CCD755B67C1C}" dt="2025-08-18T16:20:25.505" v="266"/>
          <ac:graphicFrameMkLst>
            <pc:docMk/>
            <pc:sldMk cId="1759992775" sldId="280"/>
            <ac:graphicFrameMk id="5" creationId="{794E4E37-8B47-A7A6-30C5-BEB9FD99711A}"/>
          </ac:graphicFrameMkLst>
        </pc:graphicFrameChg>
      </pc:sldChg>
      <pc:sldChg chg="addSp delSp modSp new mod">
        <pc:chgData name="Rahaf Hakimeh" userId="5d407a7e-ca8b-4097-9884-0184707c77e2" providerId="ADAL" clId="{5950CEF0-3519-4784-B860-CCD755B67C1C}" dt="2025-08-18T16:26:58.967" v="312" actId="207"/>
        <pc:sldMkLst>
          <pc:docMk/>
          <pc:sldMk cId="664405946" sldId="281"/>
        </pc:sldMkLst>
        <pc:spChg chg="mod">
          <ac:chgData name="Rahaf Hakimeh" userId="5d407a7e-ca8b-4097-9884-0184707c77e2" providerId="ADAL" clId="{5950CEF0-3519-4784-B860-CCD755B67C1C}" dt="2025-08-18T16:20:39.965" v="268"/>
          <ac:spMkLst>
            <pc:docMk/>
            <pc:sldMk cId="664405946" sldId="281"/>
            <ac:spMk id="2" creationId="{E5B82389-156B-BF32-039B-EA828CB46254}"/>
          </ac:spMkLst>
        </pc:spChg>
        <pc:spChg chg="del">
          <ac:chgData name="Rahaf Hakimeh" userId="5d407a7e-ca8b-4097-9884-0184707c77e2" providerId="ADAL" clId="{5950CEF0-3519-4784-B860-CCD755B67C1C}" dt="2025-08-18T16:20:49.899" v="270" actId="478"/>
          <ac:spMkLst>
            <pc:docMk/>
            <pc:sldMk cId="664405946" sldId="281"/>
            <ac:spMk id="3" creationId="{EFDDFA5D-DE06-2397-7F74-143D57C579B4}"/>
          </ac:spMkLst>
        </pc:spChg>
        <pc:spChg chg="mod">
          <ac:chgData name="Rahaf Hakimeh" userId="5d407a7e-ca8b-4097-9884-0184707c77e2" providerId="ADAL" clId="{5950CEF0-3519-4784-B860-CCD755B67C1C}" dt="2025-08-18T16:21:12.175" v="273" actId="14100"/>
          <ac:spMkLst>
            <pc:docMk/>
            <pc:sldMk cId="664405946" sldId="281"/>
            <ac:spMk id="4" creationId="{A4D2CFE8-F1E8-333B-6142-256A7736A124}"/>
          </ac:spMkLst>
        </pc:spChg>
        <pc:spChg chg="add mod">
          <ac:chgData name="Rahaf Hakimeh" userId="5d407a7e-ca8b-4097-9884-0184707c77e2" providerId="ADAL" clId="{5950CEF0-3519-4784-B860-CCD755B67C1C}" dt="2025-08-18T16:26:54.341" v="310" actId="207"/>
          <ac:spMkLst>
            <pc:docMk/>
            <pc:sldMk cId="664405946" sldId="281"/>
            <ac:spMk id="5" creationId="{7362735C-7CC3-8A84-1D65-36C6561F40A1}"/>
          </ac:spMkLst>
        </pc:spChg>
        <pc:spChg chg="add mod">
          <ac:chgData name="Rahaf Hakimeh" userId="5d407a7e-ca8b-4097-9884-0184707c77e2" providerId="ADAL" clId="{5950CEF0-3519-4784-B860-CCD755B67C1C}" dt="2025-08-18T16:26:58.967" v="312" actId="207"/>
          <ac:spMkLst>
            <pc:docMk/>
            <pc:sldMk cId="664405946" sldId="281"/>
            <ac:spMk id="6" creationId="{9BEC871E-6BEA-A471-AA32-EC601ACD32EF}"/>
          </ac:spMkLst>
        </pc:spChg>
        <pc:spChg chg="add mod">
          <ac:chgData name="Rahaf Hakimeh" userId="5d407a7e-ca8b-4097-9884-0184707c77e2" providerId="ADAL" clId="{5950CEF0-3519-4784-B860-CCD755B67C1C}" dt="2025-08-18T16:26:56.525" v="311" actId="207"/>
          <ac:spMkLst>
            <pc:docMk/>
            <pc:sldMk cId="664405946" sldId="281"/>
            <ac:spMk id="8" creationId="{96F350A2-53BD-5498-32EB-537E3E936814}"/>
          </ac:spMkLst>
        </pc:spChg>
        <pc:spChg chg="add mod">
          <ac:chgData name="Rahaf Hakimeh" userId="5d407a7e-ca8b-4097-9884-0184707c77e2" providerId="ADAL" clId="{5950CEF0-3519-4784-B860-CCD755B67C1C}" dt="2025-08-18T16:26:52.268" v="309" actId="207"/>
          <ac:spMkLst>
            <pc:docMk/>
            <pc:sldMk cId="664405946" sldId="281"/>
            <ac:spMk id="9" creationId="{0DDF2AB1-6BF3-F339-7663-E6122328202F}"/>
          </ac:spMkLst>
        </pc:spChg>
        <pc:picChg chg="add mod">
          <ac:chgData name="Rahaf Hakimeh" userId="5d407a7e-ca8b-4097-9884-0184707c77e2" providerId="ADAL" clId="{5950CEF0-3519-4784-B860-CCD755B67C1C}" dt="2025-08-18T16:24:44.044" v="287" actId="1076"/>
          <ac:picMkLst>
            <pc:docMk/>
            <pc:sldMk cId="664405946" sldId="281"/>
            <ac:picMk id="7" creationId="{AB8D4D43-6AF2-40DE-D41D-F5F1C292D7A7}"/>
          </ac:picMkLst>
        </pc:picChg>
      </pc:sldChg>
      <pc:sldChg chg="addSp modSp new mod">
        <pc:chgData name="Rahaf Hakimeh" userId="5d407a7e-ca8b-4097-9884-0184707c77e2" providerId="ADAL" clId="{5950CEF0-3519-4784-B860-CCD755B67C1C}" dt="2025-08-18T16:29:48.250" v="341" actId="1076"/>
        <pc:sldMkLst>
          <pc:docMk/>
          <pc:sldMk cId="1450196684" sldId="282"/>
        </pc:sldMkLst>
        <pc:spChg chg="mod">
          <ac:chgData name="Rahaf Hakimeh" userId="5d407a7e-ca8b-4097-9884-0184707c77e2" providerId="ADAL" clId="{5950CEF0-3519-4784-B860-CCD755B67C1C}" dt="2025-08-18T16:27:22.846" v="314"/>
          <ac:spMkLst>
            <pc:docMk/>
            <pc:sldMk cId="1450196684" sldId="282"/>
            <ac:spMk id="2" creationId="{32B8E957-8337-B497-98CB-170498D62586}"/>
          </ac:spMkLst>
        </pc:spChg>
        <pc:spChg chg="mod">
          <ac:chgData name="Rahaf Hakimeh" userId="5d407a7e-ca8b-4097-9884-0184707c77e2" providerId="ADAL" clId="{5950CEF0-3519-4784-B860-CCD755B67C1C}" dt="2025-08-18T16:27:29.651" v="318" actId="20577"/>
          <ac:spMkLst>
            <pc:docMk/>
            <pc:sldMk cId="1450196684" sldId="282"/>
            <ac:spMk id="3" creationId="{3A70F11B-F014-1074-FAB3-A3148E998C4E}"/>
          </ac:spMkLst>
        </pc:spChg>
        <pc:spChg chg="mod">
          <ac:chgData name="Rahaf Hakimeh" userId="5d407a7e-ca8b-4097-9884-0184707c77e2" providerId="ADAL" clId="{5950CEF0-3519-4784-B860-CCD755B67C1C}" dt="2025-08-18T16:28:21.227" v="329" actId="207"/>
          <ac:spMkLst>
            <pc:docMk/>
            <pc:sldMk cId="1450196684" sldId="282"/>
            <ac:spMk id="4" creationId="{4B0D3E77-6B90-4632-610E-58E61FF0A699}"/>
          </ac:spMkLst>
        </pc:spChg>
        <pc:spChg chg="add mod">
          <ac:chgData name="Rahaf Hakimeh" userId="5d407a7e-ca8b-4097-9884-0184707c77e2" providerId="ADAL" clId="{5950CEF0-3519-4784-B860-CCD755B67C1C}" dt="2025-08-18T16:28:46.893" v="334" actId="14100"/>
          <ac:spMkLst>
            <pc:docMk/>
            <pc:sldMk cId="1450196684" sldId="282"/>
            <ac:spMk id="5" creationId="{A5E4D131-FCE9-DF62-76CF-8A068B49876F}"/>
          </ac:spMkLst>
        </pc:spChg>
        <pc:spChg chg="add mod">
          <ac:chgData name="Rahaf Hakimeh" userId="5d407a7e-ca8b-4097-9884-0184707c77e2" providerId="ADAL" clId="{5950CEF0-3519-4784-B860-CCD755B67C1C}" dt="2025-08-18T16:29:10.711" v="339"/>
          <ac:spMkLst>
            <pc:docMk/>
            <pc:sldMk cId="1450196684" sldId="282"/>
            <ac:spMk id="6" creationId="{93E21B2B-805F-1D75-F11B-2706B6DD321F}"/>
          </ac:spMkLst>
        </pc:spChg>
        <pc:picChg chg="add mod">
          <ac:chgData name="Rahaf Hakimeh" userId="5d407a7e-ca8b-4097-9884-0184707c77e2" providerId="ADAL" clId="{5950CEF0-3519-4784-B860-CCD755B67C1C}" dt="2025-08-18T16:29:48.250" v="341" actId="1076"/>
          <ac:picMkLst>
            <pc:docMk/>
            <pc:sldMk cId="1450196684" sldId="282"/>
            <ac:picMk id="7" creationId="{70192405-FAAA-D262-5853-9EDEB97507CC}"/>
          </ac:picMkLst>
        </pc:picChg>
      </pc:sldChg>
      <pc:sldChg chg="delSp modSp new mod">
        <pc:chgData name="Rahaf Hakimeh" userId="5d407a7e-ca8b-4097-9884-0184707c77e2" providerId="ADAL" clId="{5950CEF0-3519-4784-B860-CCD755B67C1C}" dt="2025-08-18T16:34:58.215" v="357" actId="1076"/>
        <pc:sldMkLst>
          <pc:docMk/>
          <pc:sldMk cId="1336479218" sldId="283"/>
        </pc:sldMkLst>
        <pc:spChg chg="mod">
          <ac:chgData name="Rahaf Hakimeh" userId="5d407a7e-ca8b-4097-9884-0184707c77e2" providerId="ADAL" clId="{5950CEF0-3519-4784-B860-CCD755B67C1C}" dt="2025-08-18T16:34:27.982" v="343"/>
          <ac:spMkLst>
            <pc:docMk/>
            <pc:sldMk cId="1336479218" sldId="283"/>
            <ac:spMk id="2" creationId="{51080F70-FADA-E8F1-7237-ED30BB581D2D}"/>
          </ac:spMkLst>
        </pc:spChg>
        <pc:spChg chg="del">
          <ac:chgData name="Rahaf Hakimeh" userId="5d407a7e-ca8b-4097-9884-0184707c77e2" providerId="ADAL" clId="{5950CEF0-3519-4784-B860-CCD755B67C1C}" dt="2025-08-18T16:34:35.458" v="345" actId="478"/>
          <ac:spMkLst>
            <pc:docMk/>
            <pc:sldMk cId="1336479218" sldId="283"/>
            <ac:spMk id="3" creationId="{2EA0BDE0-9FAA-4D12-1BA8-D6CD42290941}"/>
          </ac:spMkLst>
        </pc:spChg>
        <pc:spChg chg="mod">
          <ac:chgData name="Rahaf Hakimeh" userId="5d407a7e-ca8b-4097-9884-0184707c77e2" providerId="ADAL" clId="{5950CEF0-3519-4784-B860-CCD755B67C1C}" dt="2025-08-18T16:34:58.215" v="357" actId="1076"/>
          <ac:spMkLst>
            <pc:docMk/>
            <pc:sldMk cId="1336479218" sldId="283"/>
            <ac:spMk id="4" creationId="{2DFB4236-675F-1FF7-D3FC-2533F61EF6CC}"/>
          </ac:spMkLst>
        </pc:spChg>
      </pc:sldChg>
    </pc:docChg>
  </pc:docChgLst>
  <pc:docChgLst>
    <pc:chgData name="Rahaf Hakimeh" userId="5d407a7e-ca8b-4097-9884-0184707c77e2" providerId="ADAL" clId="{0D887BAE-33E3-47C2-B808-BA665434ADFE}"/>
    <pc:docChg chg="modMainMaster">
      <pc:chgData name="Rahaf Hakimeh" userId="5d407a7e-ca8b-4097-9884-0184707c77e2" providerId="ADAL" clId="{0D887BAE-33E3-47C2-B808-BA665434ADFE}" dt="2025-08-15T16:41:52.555" v="3"/>
      <pc:docMkLst>
        <pc:docMk/>
      </pc:docMkLst>
      <pc:sldMasterChg chg="modSldLayout">
        <pc:chgData name="Rahaf Hakimeh" userId="5d407a7e-ca8b-4097-9884-0184707c77e2" providerId="ADAL" clId="{0D887BAE-33E3-47C2-B808-BA665434ADFE}" dt="2025-08-15T16:41:52.555" v="3"/>
        <pc:sldMasterMkLst>
          <pc:docMk/>
          <pc:sldMasterMk cId="4206742624" sldId="2147483648"/>
        </pc:sldMasterMkLst>
        <pc:sldLayoutChg chg="setBg">
          <pc:chgData name="Rahaf Hakimeh" userId="5d407a7e-ca8b-4097-9884-0184707c77e2" providerId="ADAL" clId="{0D887BAE-33E3-47C2-B808-BA665434ADFE}" dt="2025-08-15T16:41:36.739" v="1"/>
          <pc:sldLayoutMkLst>
            <pc:docMk/>
            <pc:sldMasterMk cId="4206742624" sldId="2147483648"/>
            <pc:sldLayoutMk cId="2427625480" sldId="2147483682"/>
          </pc:sldLayoutMkLst>
        </pc:sldLayoutChg>
        <pc:sldLayoutChg chg="setBg">
          <pc:chgData name="Rahaf Hakimeh" userId="5d407a7e-ca8b-4097-9884-0184707c77e2" providerId="ADAL" clId="{0D887BAE-33E3-47C2-B808-BA665434ADFE}" dt="2025-08-15T16:41:52.555" v="3"/>
          <pc:sldLayoutMkLst>
            <pc:docMk/>
            <pc:sldMasterMk cId="4206742624" sldId="2147483648"/>
            <pc:sldLayoutMk cId="4141820422" sldId="214748369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2025-08-19</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8/19/2025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escsafety.devcogroup.com/?product_cat=lineoffir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a:xfrm>
            <a:off x="907538" y="1003592"/>
            <a:ext cx="5492711" cy="1197562"/>
          </a:xfrm>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812438" cy="610084"/>
          </a:xfrm>
        </p:spPr>
        <p:txBody>
          <a:bodyPr/>
          <a:lstStyle/>
          <a:p>
            <a:r>
              <a:rPr lang="en-US" sz="2800" dirty="0"/>
              <a:t>The Video Review Program</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5EEA859-EB65-2043-732F-1030B696F457}"/>
              </a:ext>
            </a:extLst>
          </p:cNvPr>
          <p:cNvSpPr>
            <a:spLocks noGrp="1"/>
          </p:cNvSpPr>
          <p:nvPr>
            <p:ph type="subTitle" idx="1"/>
          </p:nvPr>
        </p:nvSpPr>
        <p:spPr/>
        <p:txBody>
          <a:bodyPr/>
          <a:lstStyle/>
          <a:p>
            <a:r>
              <a:rPr lang="en-CA" dirty="0"/>
              <a:t>Overview - goals</a:t>
            </a:r>
          </a:p>
        </p:txBody>
      </p:sp>
      <p:sp>
        <p:nvSpPr>
          <p:cNvPr id="3" name="Text Placeholder 2">
            <a:extLst>
              <a:ext uri="{FF2B5EF4-FFF2-40B4-BE49-F238E27FC236}">
                <a16:creationId xmlns:a16="http://schemas.microsoft.com/office/drawing/2014/main" id="{CDE3FB8E-C903-F711-9C6A-C06D200A0761}"/>
              </a:ext>
            </a:extLst>
          </p:cNvPr>
          <p:cNvSpPr>
            <a:spLocks noGrp="1"/>
          </p:cNvSpPr>
          <p:nvPr>
            <p:ph type="body" sz="quarter" idx="14"/>
          </p:nvPr>
        </p:nvSpPr>
        <p:spPr>
          <a:xfrm>
            <a:off x="914753" y="948765"/>
            <a:ext cx="8569101" cy="985794"/>
          </a:xfrm>
        </p:spPr>
        <p:txBody>
          <a:bodyPr/>
          <a:lstStyle/>
          <a:p>
            <a:r>
              <a:rPr lang="en-CA" dirty="0"/>
              <a:t>The goals</a:t>
            </a:r>
          </a:p>
        </p:txBody>
      </p:sp>
      <p:sp>
        <p:nvSpPr>
          <p:cNvPr id="4" name="Text Placeholder 3">
            <a:extLst>
              <a:ext uri="{FF2B5EF4-FFF2-40B4-BE49-F238E27FC236}">
                <a16:creationId xmlns:a16="http://schemas.microsoft.com/office/drawing/2014/main" id="{AFE778DB-08B3-420B-D12D-96CF92625CA9}"/>
              </a:ext>
            </a:extLst>
          </p:cNvPr>
          <p:cNvSpPr>
            <a:spLocks noGrp="1"/>
          </p:cNvSpPr>
          <p:nvPr>
            <p:ph type="body" sz="quarter" idx="15"/>
          </p:nvPr>
        </p:nvSpPr>
        <p:spPr>
          <a:xfrm>
            <a:off x="914754" y="1648172"/>
            <a:ext cx="9156348" cy="4700870"/>
          </a:xfrm>
        </p:spPr>
        <p:txBody>
          <a:bodyPr/>
          <a:lstStyle/>
          <a:p>
            <a:pPr marL="457200" indent="-457200">
              <a:buFont typeface="+mj-lt"/>
              <a:buAutoNum type="arabicPeriod"/>
            </a:pPr>
            <a:r>
              <a:rPr lang="en-US" sz="1800" dirty="0">
                <a:latin typeface="+mj-lt"/>
              </a:rPr>
              <a:t>Provides a great opportunity to conduct a team observation.</a:t>
            </a:r>
          </a:p>
          <a:p>
            <a:pPr marL="457200" indent="-457200">
              <a:buFont typeface="+mj-lt"/>
              <a:buAutoNum type="arabicPeriod"/>
            </a:pPr>
            <a:r>
              <a:rPr lang="en-US" sz="1800" dirty="0">
                <a:latin typeface="+mj-lt"/>
              </a:rPr>
              <a:t>Identifies potential gaps, improvements, and greater understanding of      governing documents and/or FLHA/FLRA.</a:t>
            </a:r>
          </a:p>
          <a:p>
            <a:pPr marL="457200" indent="-457200">
              <a:buFont typeface="+mj-lt"/>
              <a:buAutoNum type="arabicPeriod"/>
            </a:pPr>
            <a:r>
              <a:rPr lang="en-US" sz="1800" dirty="0">
                <a:latin typeface="+mj-lt"/>
              </a:rPr>
              <a:t>Increases the profile of workplace observations and peer to peer discussions</a:t>
            </a:r>
          </a:p>
          <a:p>
            <a:pPr marL="457200" indent="-457200">
              <a:buFont typeface="+mj-lt"/>
              <a:buAutoNum type="arabicPeriod"/>
            </a:pPr>
            <a:r>
              <a:rPr lang="en-US" sz="1800" dirty="0">
                <a:latin typeface="+mj-lt"/>
              </a:rPr>
              <a:t>Supports the hazard review process, ensures quality job instruction and ensures appropriate controls are put in place for:</a:t>
            </a:r>
          </a:p>
          <a:p>
            <a:pPr marL="857250" lvl="1" indent="-457200"/>
            <a:r>
              <a:rPr lang="en-US" dirty="0">
                <a:latin typeface="+mj-lt"/>
              </a:rPr>
              <a:t>New jobs.</a:t>
            </a:r>
          </a:p>
          <a:p>
            <a:pPr marL="857250" lvl="1" indent="-457200"/>
            <a:r>
              <a:rPr lang="en-US" dirty="0">
                <a:latin typeface="+mj-lt"/>
              </a:rPr>
              <a:t>Jobs without standard operating procedures. </a:t>
            </a:r>
          </a:p>
          <a:p>
            <a:pPr marL="857250" lvl="1" indent="-457200"/>
            <a:r>
              <a:rPr lang="en-US" dirty="0">
                <a:latin typeface="+mj-lt"/>
              </a:rPr>
              <a:t>New/changed equipment. </a:t>
            </a:r>
          </a:p>
          <a:p>
            <a:pPr marL="857250" lvl="1" indent="-457200"/>
            <a:r>
              <a:rPr lang="en-US" dirty="0">
                <a:latin typeface="+mj-lt"/>
              </a:rPr>
              <a:t>Often used when workers are trying out a new procedure or process, if a new tool is introduced, or if there are new workers completing a task and  need to be clearly directed in where to be as part of a team during the process.</a:t>
            </a:r>
          </a:p>
          <a:p>
            <a:pPr marL="457200" indent="-457200">
              <a:buFont typeface="+mj-lt"/>
              <a:buAutoNum type="arabicPeriod"/>
            </a:pPr>
            <a:r>
              <a:rPr lang="en-US" sz="1800" dirty="0">
                <a:latin typeface="+mj-lt"/>
              </a:rPr>
              <a:t>Continuous improvement technique for existing processes (used to improve processes that have been identified as awkward or troublesome).</a:t>
            </a:r>
          </a:p>
          <a:p>
            <a:pPr marL="457200" indent="-457200">
              <a:buFont typeface="+mj-lt"/>
              <a:buAutoNum type="arabicPeriod"/>
            </a:pPr>
            <a:endParaRPr lang="en-CA" dirty="0"/>
          </a:p>
        </p:txBody>
      </p:sp>
    </p:spTree>
    <p:extLst>
      <p:ext uri="{BB962C8B-B14F-4D97-AF65-F5344CB8AC3E}">
        <p14:creationId xmlns:p14="http://schemas.microsoft.com/office/powerpoint/2010/main" val="1719719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F61F6-E8D1-9606-E4DD-0AC7C5E1350D}"/>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52DC4A94-9D3A-81D0-F976-29E604405F8E}"/>
              </a:ext>
            </a:extLst>
          </p:cNvPr>
          <p:cNvSpPr>
            <a:spLocks noGrp="1"/>
          </p:cNvSpPr>
          <p:nvPr>
            <p:ph type="subTitle" idx="1"/>
          </p:nvPr>
        </p:nvSpPr>
        <p:spPr/>
        <p:txBody>
          <a:bodyPr/>
          <a:lstStyle/>
          <a:p>
            <a:r>
              <a:rPr lang="en-CA" dirty="0"/>
              <a:t>Overview - reasons</a:t>
            </a:r>
          </a:p>
        </p:txBody>
      </p:sp>
      <p:sp>
        <p:nvSpPr>
          <p:cNvPr id="3" name="Text Placeholder 2">
            <a:extLst>
              <a:ext uri="{FF2B5EF4-FFF2-40B4-BE49-F238E27FC236}">
                <a16:creationId xmlns:a16="http://schemas.microsoft.com/office/drawing/2014/main" id="{BDD57059-F33F-F064-FB05-141A8D602462}"/>
              </a:ext>
            </a:extLst>
          </p:cNvPr>
          <p:cNvSpPr>
            <a:spLocks noGrp="1"/>
          </p:cNvSpPr>
          <p:nvPr>
            <p:ph type="body" sz="quarter" idx="14"/>
          </p:nvPr>
        </p:nvSpPr>
        <p:spPr>
          <a:xfrm>
            <a:off x="914753" y="948765"/>
            <a:ext cx="8569101" cy="985794"/>
          </a:xfrm>
        </p:spPr>
        <p:txBody>
          <a:bodyPr/>
          <a:lstStyle/>
          <a:p>
            <a:r>
              <a:rPr lang="en-CA" dirty="0"/>
              <a:t>The reasons</a:t>
            </a:r>
          </a:p>
        </p:txBody>
      </p:sp>
      <p:sp>
        <p:nvSpPr>
          <p:cNvPr id="4" name="Text Placeholder 3">
            <a:extLst>
              <a:ext uri="{FF2B5EF4-FFF2-40B4-BE49-F238E27FC236}">
                <a16:creationId xmlns:a16="http://schemas.microsoft.com/office/drawing/2014/main" id="{B8C200FE-DA6C-39F8-F8D6-86C6B9032DEE}"/>
              </a:ext>
            </a:extLst>
          </p:cNvPr>
          <p:cNvSpPr>
            <a:spLocks noGrp="1"/>
          </p:cNvSpPr>
          <p:nvPr>
            <p:ph type="body" sz="quarter" idx="15"/>
          </p:nvPr>
        </p:nvSpPr>
        <p:spPr>
          <a:xfrm>
            <a:off x="914754" y="1648172"/>
            <a:ext cx="9156348" cy="4700870"/>
          </a:xfrm>
        </p:spPr>
        <p:txBody>
          <a:bodyPr/>
          <a:lstStyle/>
          <a:p>
            <a:pPr marL="457200" indent="-457200">
              <a:buFont typeface="+mj-lt"/>
              <a:buAutoNum type="arabicPeriod"/>
            </a:pPr>
            <a:r>
              <a:rPr lang="en-US" sz="1800" dirty="0">
                <a:latin typeface="+mj-lt"/>
              </a:rPr>
              <a:t>Very common tactic for professionals to review film footage to:</a:t>
            </a:r>
          </a:p>
          <a:p>
            <a:pPr marL="857250" lvl="1" indent="-457200"/>
            <a:r>
              <a:rPr lang="en-US" dirty="0">
                <a:latin typeface="+mj-lt"/>
              </a:rPr>
              <a:t>Assess and improve performance.</a:t>
            </a:r>
          </a:p>
          <a:p>
            <a:pPr marL="857250" lvl="1" indent="-457200"/>
            <a:r>
              <a:rPr lang="en-US" dirty="0">
                <a:latin typeface="+mj-lt"/>
              </a:rPr>
              <a:t>Correct mistakes.</a:t>
            </a:r>
          </a:p>
          <a:p>
            <a:pPr marL="857250" lvl="1" indent="-457200"/>
            <a:r>
              <a:rPr lang="en-US" dirty="0">
                <a:latin typeface="+mj-lt"/>
              </a:rPr>
              <a:t>Improve body position.</a:t>
            </a:r>
          </a:p>
          <a:p>
            <a:pPr marL="857250" lvl="1" indent="-457200"/>
            <a:r>
              <a:rPr lang="en-US" dirty="0">
                <a:latin typeface="+mj-lt"/>
              </a:rPr>
              <a:t>Change personal behaviors.</a:t>
            </a:r>
          </a:p>
          <a:p>
            <a:pPr marL="457200" indent="-457200">
              <a:buFont typeface="+mj-lt"/>
              <a:buAutoNum type="arabicPeriod"/>
            </a:pPr>
            <a:r>
              <a:rPr lang="en-US" sz="1800" dirty="0">
                <a:latin typeface="+mj-lt"/>
              </a:rPr>
              <a:t>A alternative tactic (that might work well for your site) to be used to identify potential gaps, improvements, and greater understanding of governing documents and/or hazard and risk assessments.</a:t>
            </a:r>
          </a:p>
          <a:p>
            <a:pPr marL="457200" indent="-457200">
              <a:buFont typeface="+mj-lt"/>
              <a:buAutoNum type="arabicPeriod"/>
            </a:pPr>
            <a:r>
              <a:rPr lang="en-US" sz="1800" dirty="0">
                <a:latin typeface="+mj-lt"/>
              </a:rPr>
              <a:t>Increased worker engagement through observations done in the workplace and peer to peer discussions.</a:t>
            </a:r>
          </a:p>
          <a:p>
            <a:pPr marL="457200" indent="-457200">
              <a:buFont typeface="+mj-lt"/>
              <a:buAutoNum type="arabicPeriod"/>
            </a:pPr>
            <a:r>
              <a:rPr lang="en-US" sz="1800" dirty="0">
                <a:latin typeface="+mj-lt"/>
              </a:rPr>
              <a:t>Create an opportunity for self evaluation. It is rare that we get to watch ourselves work.</a:t>
            </a:r>
          </a:p>
          <a:p>
            <a:pPr marL="457200" indent="-457200">
              <a:buFont typeface="+mj-lt"/>
              <a:buAutoNum type="arabicPeriod"/>
            </a:pPr>
            <a:endParaRPr lang="en-CA" dirty="0"/>
          </a:p>
        </p:txBody>
      </p:sp>
    </p:spTree>
    <p:extLst>
      <p:ext uri="{BB962C8B-B14F-4D97-AF65-F5344CB8AC3E}">
        <p14:creationId xmlns:p14="http://schemas.microsoft.com/office/powerpoint/2010/main" val="745968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C6A7-4D66-2D11-64C0-71C20CE834D1}"/>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9DF871-FD67-7C53-89C9-DBA68D4122E0}"/>
              </a:ext>
            </a:extLst>
          </p:cNvPr>
          <p:cNvSpPr>
            <a:spLocks noGrp="1"/>
          </p:cNvSpPr>
          <p:nvPr>
            <p:ph type="subTitle" idx="1"/>
          </p:nvPr>
        </p:nvSpPr>
        <p:spPr/>
        <p:txBody>
          <a:bodyPr/>
          <a:lstStyle/>
          <a:p>
            <a:r>
              <a:rPr lang="en-CA" dirty="0"/>
              <a:t>Testimonials</a:t>
            </a:r>
          </a:p>
        </p:txBody>
      </p:sp>
      <p:sp>
        <p:nvSpPr>
          <p:cNvPr id="3" name="Text Placeholder 2">
            <a:extLst>
              <a:ext uri="{FF2B5EF4-FFF2-40B4-BE49-F238E27FC236}">
                <a16:creationId xmlns:a16="http://schemas.microsoft.com/office/drawing/2014/main" id="{F33BA921-E7F5-BE31-53C4-C9E6A7A88F01}"/>
              </a:ext>
            </a:extLst>
          </p:cNvPr>
          <p:cNvSpPr>
            <a:spLocks noGrp="1"/>
          </p:cNvSpPr>
          <p:nvPr>
            <p:ph type="body" sz="quarter" idx="14"/>
          </p:nvPr>
        </p:nvSpPr>
        <p:spPr>
          <a:xfrm>
            <a:off x="914753" y="948765"/>
            <a:ext cx="8569101" cy="985794"/>
          </a:xfrm>
        </p:spPr>
        <p:txBody>
          <a:bodyPr/>
          <a:lstStyle/>
          <a:p>
            <a:r>
              <a:rPr lang="en-US" dirty="0"/>
              <a:t>Kevin Martin’s rink - gold medal curlers </a:t>
            </a:r>
          </a:p>
        </p:txBody>
      </p:sp>
      <p:sp>
        <p:nvSpPr>
          <p:cNvPr id="4" name="Text Placeholder 3">
            <a:extLst>
              <a:ext uri="{FF2B5EF4-FFF2-40B4-BE49-F238E27FC236}">
                <a16:creationId xmlns:a16="http://schemas.microsoft.com/office/drawing/2014/main" id="{D4492B00-F1B4-44C9-AAE5-3EF06A6CCE84}"/>
              </a:ext>
            </a:extLst>
          </p:cNvPr>
          <p:cNvSpPr>
            <a:spLocks noGrp="1"/>
          </p:cNvSpPr>
          <p:nvPr>
            <p:ph type="body" sz="quarter" idx="15"/>
          </p:nvPr>
        </p:nvSpPr>
        <p:spPr>
          <a:xfrm>
            <a:off x="914754" y="1648172"/>
            <a:ext cx="9156348" cy="3726085"/>
          </a:xfrm>
        </p:spPr>
        <p:txBody>
          <a:bodyPr/>
          <a:lstStyle/>
          <a:p>
            <a:r>
              <a:rPr lang="en-US" dirty="0"/>
              <a:t>Team reviewed video at least 1 hour per week when training for the 2010 Olympics</a:t>
            </a:r>
          </a:p>
          <a:p>
            <a:r>
              <a:rPr lang="en-US" dirty="0"/>
              <a:t>Specific to hack and rock release techniques, also reviewed sweeping</a:t>
            </a:r>
          </a:p>
          <a:p>
            <a:pPr marL="0" indent="0">
              <a:buNone/>
            </a:pPr>
            <a:endParaRPr lang="en-US" dirty="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FFB81C"/>
                </a:solidFill>
                <a:effectLst/>
                <a:uLnTx/>
                <a:uFillTx/>
                <a:latin typeface="Verdana" panose="020B0604030504040204" pitchFamily="34" charset="0"/>
                <a:ea typeface="Verdana" panose="020B0604030504040204" pitchFamily="34" charset="0"/>
                <a:cs typeface="Utsaah" panose="020B0502040204020203" pitchFamily="34" charset="0"/>
              </a:rPr>
              <a:t>Pep Hamilton  - former assistant coach, Chicago Bears</a:t>
            </a:r>
          </a:p>
          <a:p>
            <a:r>
              <a:rPr lang="en-US" dirty="0"/>
              <a:t>“Mondays &amp; Tuesdays of each week consist of at least 30 – 40 hours of video study – mostly for improving positioning on the field”</a:t>
            </a:r>
          </a:p>
          <a:p>
            <a:endParaRPr lang="en-CA" dirty="0"/>
          </a:p>
        </p:txBody>
      </p:sp>
    </p:spTree>
    <p:extLst>
      <p:ext uri="{BB962C8B-B14F-4D97-AF65-F5344CB8AC3E}">
        <p14:creationId xmlns:p14="http://schemas.microsoft.com/office/powerpoint/2010/main" val="114371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CAFE80F-137E-1057-000A-53C070E1880A}"/>
              </a:ext>
            </a:extLst>
          </p:cNvPr>
          <p:cNvSpPr>
            <a:spLocks noGrp="1"/>
          </p:cNvSpPr>
          <p:nvPr>
            <p:ph type="subTitle" idx="1"/>
          </p:nvPr>
        </p:nvSpPr>
        <p:spPr/>
        <p:txBody>
          <a:bodyPr/>
          <a:lstStyle/>
          <a:p>
            <a:r>
              <a:rPr lang="en-CA" dirty="0"/>
              <a:t>Testimonials</a:t>
            </a:r>
          </a:p>
        </p:txBody>
      </p:sp>
      <p:sp>
        <p:nvSpPr>
          <p:cNvPr id="3" name="Text Placeholder 2">
            <a:extLst>
              <a:ext uri="{FF2B5EF4-FFF2-40B4-BE49-F238E27FC236}">
                <a16:creationId xmlns:a16="http://schemas.microsoft.com/office/drawing/2014/main" id="{B7AA8E19-292C-57A3-3BF4-33E3669477DB}"/>
              </a:ext>
            </a:extLst>
          </p:cNvPr>
          <p:cNvSpPr>
            <a:spLocks noGrp="1"/>
          </p:cNvSpPr>
          <p:nvPr>
            <p:ph type="body" sz="quarter" idx="14"/>
          </p:nvPr>
        </p:nvSpPr>
        <p:spPr/>
        <p:txBody>
          <a:bodyPr/>
          <a:lstStyle/>
          <a:p>
            <a:r>
              <a:rPr lang="en-CA" dirty="0"/>
              <a:t>Tori Hunter - right fielder</a:t>
            </a:r>
          </a:p>
          <a:p>
            <a:endParaRPr lang="en-CA" dirty="0"/>
          </a:p>
        </p:txBody>
      </p:sp>
      <p:sp>
        <p:nvSpPr>
          <p:cNvPr id="4" name="Text Placeholder 3">
            <a:extLst>
              <a:ext uri="{FF2B5EF4-FFF2-40B4-BE49-F238E27FC236}">
                <a16:creationId xmlns:a16="http://schemas.microsoft.com/office/drawing/2014/main" id="{8A5B0399-8757-5300-9AC1-31A1ACF715AB}"/>
              </a:ext>
            </a:extLst>
          </p:cNvPr>
          <p:cNvSpPr>
            <a:spLocks noGrp="1"/>
          </p:cNvSpPr>
          <p:nvPr>
            <p:ph type="body" sz="quarter" idx="15"/>
          </p:nvPr>
        </p:nvSpPr>
        <p:spPr>
          <a:xfrm>
            <a:off x="914753" y="1782254"/>
            <a:ext cx="8563339" cy="4282116"/>
          </a:xfrm>
        </p:spPr>
        <p:txBody>
          <a:bodyPr/>
          <a:lstStyle/>
          <a:p>
            <a:r>
              <a:rPr lang="en-US" dirty="0"/>
              <a:t>Minnesota Twins (1997–2007)</a:t>
            </a:r>
          </a:p>
          <a:p>
            <a:r>
              <a:rPr lang="en-US" dirty="0"/>
              <a:t>Los Angeles Angels of Anaheim (2008–2012)</a:t>
            </a:r>
          </a:p>
          <a:p>
            <a:r>
              <a:rPr lang="en-US" dirty="0"/>
              <a:t>Detroit Tigers (2013–2014)</a:t>
            </a:r>
          </a:p>
          <a:p>
            <a:r>
              <a:rPr lang="en-US" dirty="0"/>
              <a:t>Minnesota Twins (2015)</a:t>
            </a:r>
            <a:br>
              <a:rPr lang="en-US" dirty="0"/>
            </a:br>
            <a:endParaRPr lang="en-US" dirty="0"/>
          </a:p>
          <a:p>
            <a:pPr marL="0" indent="0">
              <a:buNone/>
            </a:pPr>
            <a:r>
              <a:rPr lang="en-US" dirty="0"/>
              <a:t>“That helps me tremendously” said Hunter, who signed with the Angles as a free agent before the 2008 session after having been with the Minnesota twins since 1997. “When I was in Minnesota, all those years we never had this footage. Now we can go upstairs, click a button, pull up your video right away, while he's recording the next batter. You can go down there and look on one of the flat screens, click on your swing where you just struck out five minutes ago, see what the pitcher did to you, what your hands did and where your feet were.”</a:t>
            </a:r>
          </a:p>
          <a:p>
            <a:endParaRPr lang="en-CA" dirty="0"/>
          </a:p>
        </p:txBody>
      </p:sp>
      <p:pic>
        <p:nvPicPr>
          <p:cNvPr id="5" name="Picture 4">
            <a:extLst>
              <a:ext uri="{FF2B5EF4-FFF2-40B4-BE49-F238E27FC236}">
                <a16:creationId xmlns:a16="http://schemas.microsoft.com/office/drawing/2014/main" id="{D46FA76F-6C6E-C588-9DD4-4B95CB79FB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2729" y="1276388"/>
            <a:ext cx="2126282" cy="2511671"/>
          </a:xfrm>
          <a:prstGeom prst="rect">
            <a:avLst/>
          </a:prstGeom>
        </p:spPr>
      </p:pic>
    </p:spTree>
    <p:extLst>
      <p:ext uri="{BB962C8B-B14F-4D97-AF65-F5344CB8AC3E}">
        <p14:creationId xmlns:p14="http://schemas.microsoft.com/office/powerpoint/2010/main" val="400822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A17D7C-D66A-863D-369E-C7DD6E8986A6}"/>
              </a:ext>
            </a:extLst>
          </p:cNvPr>
          <p:cNvSpPr>
            <a:spLocks noGrp="1"/>
          </p:cNvSpPr>
          <p:nvPr>
            <p:ph type="subTitle" idx="1"/>
          </p:nvPr>
        </p:nvSpPr>
        <p:spPr/>
        <p:txBody>
          <a:bodyPr/>
          <a:lstStyle/>
          <a:p>
            <a:r>
              <a:rPr lang="en-CA" dirty="0"/>
              <a:t>What is video review?</a:t>
            </a:r>
          </a:p>
        </p:txBody>
      </p:sp>
      <p:sp>
        <p:nvSpPr>
          <p:cNvPr id="4" name="Text Placeholder 3">
            <a:extLst>
              <a:ext uri="{FF2B5EF4-FFF2-40B4-BE49-F238E27FC236}">
                <a16:creationId xmlns:a16="http://schemas.microsoft.com/office/drawing/2014/main" id="{0F3A3F08-677D-CEEC-0718-6794D8D8FF89}"/>
              </a:ext>
            </a:extLst>
          </p:cNvPr>
          <p:cNvSpPr>
            <a:spLocks noGrp="1"/>
          </p:cNvSpPr>
          <p:nvPr>
            <p:ph type="body" sz="quarter" idx="15"/>
          </p:nvPr>
        </p:nvSpPr>
        <p:spPr>
          <a:xfrm>
            <a:off x="914753" y="1195658"/>
            <a:ext cx="8563339" cy="1150727"/>
          </a:xfrm>
        </p:spPr>
        <p:txBody>
          <a:bodyPr/>
          <a:lstStyle/>
          <a:p>
            <a:pPr marL="0" indent="0">
              <a:buNone/>
            </a:pPr>
            <a:r>
              <a:rPr lang="en-US" b="1" dirty="0">
                <a:solidFill>
                  <a:srgbClr val="FFB81C"/>
                </a:solidFill>
              </a:rPr>
              <a:t>What is the intent? </a:t>
            </a:r>
            <a:r>
              <a:rPr lang="en-US" dirty="0"/>
              <a:t>To promote group observations within the workplace in order to ensure thorough hazard identification and work instruction.</a:t>
            </a:r>
          </a:p>
          <a:p>
            <a:pPr marL="0" indent="0">
              <a:buNone/>
            </a:pPr>
            <a:r>
              <a:rPr lang="en-US" b="1" dirty="0">
                <a:solidFill>
                  <a:srgbClr val="FFB81C"/>
                </a:solidFill>
              </a:rPr>
              <a:t>How do you conduct a “Video Review” session?</a:t>
            </a:r>
          </a:p>
          <a:p>
            <a:pPr marL="0" indent="0">
              <a:buNone/>
            </a:pPr>
            <a:endParaRPr lang="en-CA" dirty="0"/>
          </a:p>
        </p:txBody>
      </p:sp>
      <p:graphicFrame>
        <p:nvGraphicFramePr>
          <p:cNvPr id="6" name="Table 5">
            <a:extLst>
              <a:ext uri="{FF2B5EF4-FFF2-40B4-BE49-F238E27FC236}">
                <a16:creationId xmlns:a16="http://schemas.microsoft.com/office/drawing/2014/main" id="{E878D278-C0D7-D698-81AD-41E652ADC24B}"/>
              </a:ext>
            </a:extLst>
          </p:cNvPr>
          <p:cNvGraphicFramePr>
            <a:graphicFrameLocks noGrp="1"/>
          </p:cNvGraphicFramePr>
          <p:nvPr>
            <p:extLst>
              <p:ext uri="{D42A27DB-BD31-4B8C-83A1-F6EECF244321}">
                <p14:modId xmlns:p14="http://schemas.microsoft.com/office/powerpoint/2010/main" val="2359633635"/>
              </p:ext>
            </p:extLst>
          </p:nvPr>
        </p:nvGraphicFramePr>
        <p:xfrm>
          <a:off x="1049010" y="2360342"/>
          <a:ext cx="7956967" cy="2763520"/>
        </p:xfrm>
        <a:graphic>
          <a:graphicData uri="http://schemas.openxmlformats.org/drawingml/2006/table">
            <a:tbl>
              <a:tblPr bandRow="1">
                <a:tableStyleId>{5C22544A-7EE6-4342-B048-85BDC9FD1C3A}</a:tableStyleId>
              </a:tblPr>
              <a:tblGrid>
                <a:gridCol w="7956967">
                  <a:extLst>
                    <a:ext uri="{9D8B030D-6E8A-4147-A177-3AD203B41FA5}">
                      <a16:colId xmlns:a16="http://schemas.microsoft.com/office/drawing/2014/main" val="4261054728"/>
                    </a:ext>
                  </a:extLst>
                </a:gridCol>
              </a:tblGrid>
              <a:tr h="370840">
                <a:tc>
                  <a:txBody>
                    <a:bodyPr/>
                    <a:lstStyle/>
                    <a:p>
                      <a:r>
                        <a:rPr lang="en-US" b="1" dirty="0">
                          <a:solidFill>
                            <a:srgbClr val="000000"/>
                          </a:solidFill>
                        </a:rPr>
                        <a:t>Step 1 – </a:t>
                      </a:r>
                      <a:r>
                        <a:rPr lang="en-US" dirty="0">
                          <a:solidFill>
                            <a:srgbClr val="000000"/>
                          </a:solidFill>
                        </a:rPr>
                        <a:t>Identify what process you would like to conduct a video review on.</a:t>
                      </a:r>
                    </a:p>
                  </a:txBody>
                  <a:tcPr/>
                </a:tc>
                <a:extLst>
                  <a:ext uri="{0D108BD9-81ED-4DB2-BD59-A6C34878D82A}">
                    <a16:rowId xmlns:a16="http://schemas.microsoft.com/office/drawing/2014/main" val="3569009509"/>
                  </a:ext>
                </a:extLst>
              </a:tr>
              <a:tr h="370840">
                <a:tc>
                  <a:txBody>
                    <a:bodyPr/>
                    <a:lstStyle/>
                    <a:p>
                      <a:r>
                        <a:rPr lang="en-US" b="1" dirty="0">
                          <a:solidFill>
                            <a:srgbClr val="000000"/>
                          </a:solidFill>
                        </a:rPr>
                        <a:t>Step 2 – </a:t>
                      </a:r>
                      <a:r>
                        <a:rPr lang="en-US" dirty="0">
                          <a:solidFill>
                            <a:srgbClr val="000000"/>
                          </a:solidFill>
                        </a:rPr>
                        <a:t>Completed by EH&amp;S (optional), supervisor and associated workers.</a:t>
                      </a:r>
                    </a:p>
                  </a:txBody>
                  <a:tcPr/>
                </a:tc>
                <a:extLst>
                  <a:ext uri="{0D108BD9-81ED-4DB2-BD59-A6C34878D82A}">
                    <a16:rowId xmlns:a16="http://schemas.microsoft.com/office/drawing/2014/main" val="977486481"/>
                  </a:ext>
                </a:extLst>
              </a:tr>
              <a:tr h="370840">
                <a:tc>
                  <a:txBody>
                    <a:bodyPr/>
                    <a:lstStyle/>
                    <a:p>
                      <a:r>
                        <a:rPr lang="en-US" b="1" dirty="0">
                          <a:solidFill>
                            <a:srgbClr val="000000"/>
                          </a:solidFill>
                        </a:rPr>
                        <a:t>Step 3 – </a:t>
                      </a:r>
                      <a:r>
                        <a:rPr lang="en-US" dirty="0">
                          <a:solidFill>
                            <a:srgbClr val="000000"/>
                          </a:solidFill>
                        </a:rPr>
                        <a:t>Review and debrief with all parties after complete.</a:t>
                      </a:r>
                    </a:p>
                  </a:txBody>
                  <a:tcPr/>
                </a:tc>
                <a:extLst>
                  <a:ext uri="{0D108BD9-81ED-4DB2-BD59-A6C34878D82A}">
                    <a16:rowId xmlns:a16="http://schemas.microsoft.com/office/drawing/2014/main" val="1173972538"/>
                  </a:ext>
                </a:extLst>
              </a:tr>
              <a:tr h="370840">
                <a:tc>
                  <a:txBody>
                    <a:bodyPr/>
                    <a:lstStyle/>
                    <a:p>
                      <a:r>
                        <a:rPr lang="en-US" b="1" dirty="0">
                          <a:solidFill>
                            <a:srgbClr val="000000"/>
                          </a:solidFill>
                        </a:rPr>
                        <a:t>Step 4 – </a:t>
                      </a:r>
                      <a:r>
                        <a:rPr lang="en-US" dirty="0">
                          <a:solidFill>
                            <a:srgbClr val="000000"/>
                          </a:solidFill>
                        </a:rPr>
                        <a:t>Document positive and negative aspects.</a:t>
                      </a:r>
                    </a:p>
                  </a:txBody>
                  <a:tcPr/>
                </a:tc>
                <a:extLst>
                  <a:ext uri="{0D108BD9-81ED-4DB2-BD59-A6C34878D82A}">
                    <a16:rowId xmlns:a16="http://schemas.microsoft.com/office/drawing/2014/main" val="650198794"/>
                  </a:ext>
                </a:extLst>
              </a:tr>
              <a:tr h="370840">
                <a:tc>
                  <a:txBody>
                    <a:bodyPr/>
                    <a:lstStyle/>
                    <a:p>
                      <a:r>
                        <a:rPr lang="en-US" b="1" dirty="0">
                          <a:solidFill>
                            <a:srgbClr val="000000"/>
                          </a:solidFill>
                        </a:rPr>
                        <a:t>Step 5 – </a:t>
                      </a:r>
                      <a:r>
                        <a:rPr lang="en-US" dirty="0">
                          <a:solidFill>
                            <a:srgbClr val="000000"/>
                          </a:solidFill>
                        </a:rPr>
                        <a:t>Create the Video Review Job Observation template regardless of </a:t>
                      </a:r>
                      <a:br>
                        <a:rPr lang="en-US" dirty="0">
                          <a:solidFill>
                            <a:srgbClr val="000000"/>
                          </a:solidFill>
                        </a:rPr>
                      </a:br>
                      <a:r>
                        <a:rPr lang="en-US" dirty="0">
                          <a:solidFill>
                            <a:srgbClr val="000000"/>
                          </a:solidFill>
                        </a:rPr>
                        <a:t>             outcome.</a:t>
                      </a:r>
                    </a:p>
                  </a:txBody>
                  <a:tcPr/>
                </a:tc>
                <a:extLst>
                  <a:ext uri="{0D108BD9-81ED-4DB2-BD59-A6C34878D82A}">
                    <a16:rowId xmlns:a16="http://schemas.microsoft.com/office/drawing/2014/main" val="4059751221"/>
                  </a:ext>
                </a:extLst>
              </a:tr>
              <a:tr h="370840">
                <a:tc>
                  <a:txBody>
                    <a:bodyPr/>
                    <a:lstStyle/>
                    <a:p>
                      <a:r>
                        <a:rPr lang="en-US" b="1" dirty="0">
                          <a:solidFill>
                            <a:srgbClr val="000000"/>
                          </a:solidFill>
                        </a:rPr>
                        <a:t>Step 6 – </a:t>
                      </a:r>
                      <a:r>
                        <a:rPr lang="en-US" dirty="0">
                          <a:solidFill>
                            <a:srgbClr val="000000"/>
                          </a:solidFill>
                        </a:rPr>
                        <a:t>Review for possible trends and opportunities to create preventive  </a:t>
                      </a:r>
                    </a:p>
                    <a:p>
                      <a:r>
                        <a:rPr lang="en-US" dirty="0">
                          <a:solidFill>
                            <a:srgbClr val="000000"/>
                          </a:solidFill>
                        </a:rPr>
                        <a:t>             actions.</a:t>
                      </a:r>
                    </a:p>
                  </a:txBody>
                  <a:tcPr/>
                </a:tc>
                <a:extLst>
                  <a:ext uri="{0D108BD9-81ED-4DB2-BD59-A6C34878D82A}">
                    <a16:rowId xmlns:a16="http://schemas.microsoft.com/office/drawing/2014/main" val="346778700"/>
                  </a:ext>
                </a:extLst>
              </a:tr>
            </a:tbl>
          </a:graphicData>
        </a:graphic>
      </p:graphicFrame>
    </p:spTree>
    <p:extLst>
      <p:ext uri="{BB962C8B-B14F-4D97-AF65-F5344CB8AC3E}">
        <p14:creationId xmlns:p14="http://schemas.microsoft.com/office/powerpoint/2010/main" val="2187638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2071768-973C-20CA-B9AD-045752607C1C}"/>
              </a:ext>
            </a:extLst>
          </p:cNvPr>
          <p:cNvSpPr>
            <a:spLocks noGrp="1"/>
          </p:cNvSpPr>
          <p:nvPr>
            <p:ph type="subTitle" idx="1"/>
          </p:nvPr>
        </p:nvSpPr>
        <p:spPr>
          <a:xfrm>
            <a:off x="908231" y="149468"/>
            <a:ext cx="9909294" cy="799297"/>
          </a:xfrm>
        </p:spPr>
        <p:txBody>
          <a:bodyPr/>
          <a:lstStyle/>
          <a:p>
            <a:r>
              <a:rPr lang="en-US" dirty="0"/>
              <a:t>What are the tools and enablers available to support video review?</a:t>
            </a:r>
            <a:endParaRPr lang="en-CA" dirty="0"/>
          </a:p>
        </p:txBody>
      </p:sp>
      <p:sp>
        <p:nvSpPr>
          <p:cNvPr id="4" name="Text Placeholder 3">
            <a:extLst>
              <a:ext uri="{FF2B5EF4-FFF2-40B4-BE49-F238E27FC236}">
                <a16:creationId xmlns:a16="http://schemas.microsoft.com/office/drawing/2014/main" id="{43D8A9BC-CD18-5CCA-A69F-620467CB35E5}"/>
              </a:ext>
            </a:extLst>
          </p:cNvPr>
          <p:cNvSpPr>
            <a:spLocks noGrp="1"/>
          </p:cNvSpPr>
          <p:nvPr>
            <p:ph type="body" sz="quarter" idx="15"/>
          </p:nvPr>
        </p:nvSpPr>
        <p:spPr>
          <a:xfrm>
            <a:off x="914753" y="2282586"/>
            <a:ext cx="8263753" cy="4425946"/>
          </a:xfrm>
        </p:spPr>
        <p:txBody>
          <a:bodyPr/>
          <a:lstStyle/>
          <a:p>
            <a:pPr marL="0" indent="0">
              <a:buNone/>
            </a:pPr>
            <a:r>
              <a:rPr lang="en-US" sz="1800" b="1" dirty="0">
                <a:solidFill>
                  <a:srgbClr val="FFB81C"/>
                </a:solidFill>
              </a:rPr>
              <a:t>Blank document to compile the findings</a:t>
            </a:r>
          </a:p>
          <a:p>
            <a:r>
              <a:rPr lang="en-US" sz="1800" dirty="0"/>
              <a:t>General Information (location, task, date, etc.).</a:t>
            </a:r>
          </a:p>
          <a:p>
            <a:r>
              <a:rPr lang="en-US" sz="1800" dirty="0"/>
              <a:t>Risks observed.</a:t>
            </a:r>
          </a:p>
          <a:p>
            <a:r>
              <a:rPr lang="en-US" sz="1800" dirty="0"/>
              <a:t>Risk severity.</a:t>
            </a:r>
          </a:p>
          <a:p>
            <a:r>
              <a:rPr lang="en-US" sz="1800" dirty="0"/>
              <a:t>General comments.</a:t>
            </a:r>
          </a:p>
          <a:p>
            <a:r>
              <a:rPr lang="en-US" sz="1800" dirty="0"/>
              <a:t>Causes.</a:t>
            </a:r>
          </a:p>
          <a:p>
            <a:r>
              <a:rPr lang="en-US" sz="1800" dirty="0"/>
              <a:t>Corrective / preventive actions.</a:t>
            </a:r>
          </a:p>
          <a:p>
            <a:pPr marL="0" indent="0">
              <a:buNone/>
            </a:pPr>
            <a:r>
              <a:rPr lang="en-US" sz="1800" b="1" dirty="0">
                <a:solidFill>
                  <a:srgbClr val="FFB81C"/>
                </a:solidFill>
              </a:rPr>
              <a:t>Common repository for completed documents and videos</a:t>
            </a:r>
          </a:p>
          <a:p>
            <a:r>
              <a:rPr lang="en-US" sz="1800" dirty="0"/>
              <a:t>When you have completed your Video Review, share the documentation with other areas so they will benefit from your experiences.</a:t>
            </a:r>
            <a:endParaRPr lang="en-US" dirty="0"/>
          </a:p>
          <a:p>
            <a:pPr marL="0" indent="0">
              <a:buNone/>
            </a:pPr>
            <a:r>
              <a:rPr lang="en-US" sz="1800" b="1" dirty="0">
                <a:solidFill>
                  <a:srgbClr val="FFB81C"/>
                </a:solidFill>
              </a:rPr>
              <a:t>Recognitions gifts</a:t>
            </a:r>
          </a:p>
          <a:p>
            <a:pPr marL="0" indent="0">
              <a:buNone/>
            </a:pPr>
            <a:r>
              <a:rPr lang="en-US" sz="1800" dirty="0"/>
              <a:t>Go to </a:t>
            </a:r>
            <a:r>
              <a:rPr lang="en-US" sz="1800" dirty="0">
                <a:hlinkClick r:id="rId2">
                  <a:extLst>
                    <a:ext uri="{A12FA001-AC4F-418D-AE19-62706E023703}">
                      <ahyp:hlinkClr xmlns:ahyp="http://schemas.microsoft.com/office/drawing/2018/hyperlinkcolor" val="tx"/>
                    </a:ext>
                  </a:extLst>
                </a:hlinkClick>
              </a:rPr>
              <a:t>website</a:t>
            </a:r>
            <a:r>
              <a:rPr lang="en-US" sz="1800" dirty="0"/>
              <a:t> to view the available “Are You in the Line of Fire?” products</a:t>
            </a:r>
            <a:endParaRPr lang="en-CA" sz="1800" dirty="0"/>
          </a:p>
        </p:txBody>
      </p:sp>
    </p:spTree>
    <p:extLst>
      <p:ext uri="{BB962C8B-B14F-4D97-AF65-F5344CB8AC3E}">
        <p14:creationId xmlns:p14="http://schemas.microsoft.com/office/powerpoint/2010/main" val="88533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11EADCE-5CB3-0954-3AEF-433A711FF6C1}"/>
              </a:ext>
            </a:extLst>
          </p:cNvPr>
          <p:cNvSpPr>
            <a:spLocks noGrp="1"/>
          </p:cNvSpPr>
          <p:nvPr>
            <p:ph type="subTitle" idx="1"/>
          </p:nvPr>
        </p:nvSpPr>
        <p:spPr>
          <a:xfrm>
            <a:off x="908231" y="149468"/>
            <a:ext cx="9633248" cy="799297"/>
          </a:xfrm>
        </p:spPr>
        <p:txBody>
          <a:bodyPr/>
          <a:lstStyle/>
          <a:p>
            <a:r>
              <a:rPr lang="en-US" dirty="0"/>
              <a:t>The level of effort required to start and maintain the program</a:t>
            </a:r>
            <a:endParaRPr lang="en-CA" dirty="0"/>
          </a:p>
        </p:txBody>
      </p:sp>
      <p:sp>
        <p:nvSpPr>
          <p:cNvPr id="4" name="Text Placeholder 3">
            <a:extLst>
              <a:ext uri="{FF2B5EF4-FFF2-40B4-BE49-F238E27FC236}">
                <a16:creationId xmlns:a16="http://schemas.microsoft.com/office/drawing/2014/main" id="{FD70C8FB-BF0C-2229-6CFB-E77B6F1A0414}"/>
              </a:ext>
            </a:extLst>
          </p:cNvPr>
          <p:cNvSpPr>
            <a:spLocks noGrp="1"/>
          </p:cNvSpPr>
          <p:nvPr>
            <p:ph type="body" sz="quarter" idx="15"/>
          </p:nvPr>
        </p:nvSpPr>
        <p:spPr>
          <a:xfrm>
            <a:off x="914754" y="1765001"/>
            <a:ext cx="10152938" cy="4238984"/>
          </a:xfrm>
        </p:spPr>
        <p:txBody>
          <a:bodyPr/>
          <a:lstStyle/>
          <a:p>
            <a:r>
              <a:rPr lang="en-US" sz="1800" dirty="0"/>
              <a:t>Video camera</a:t>
            </a:r>
          </a:p>
          <a:p>
            <a:pPr lvl="1"/>
            <a:r>
              <a:rPr lang="en-US" sz="1600" dirty="0"/>
              <a:t>  </a:t>
            </a:r>
            <a:r>
              <a:rPr lang="en-US" dirty="0"/>
              <a:t>Appropriate permits (hot work, camera use, etc.)</a:t>
            </a:r>
          </a:p>
          <a:p>
            <a:r>
              <a:rPr lang="en-US" sz="1800" dirty="0"/>
              <a:t>No fault no blame</a:t>
            </a:r>
          </a:p>
          <a:p>
            <a:pPr lvl="1"/>
            <a:r>
              <a:rPr lang="en-US" dirty="0"/>
              <a:t>Those in the video provide the first feedback (self evaluation), either positive or negative, which also allows for self recognition and/or correction. </a:t>
            </a:r>
          </a:p>
          <a:p>
            <a:r>
              <a:rPr lang="en-US" sz="1800" dirty="0"/>
              <a:t>Template for Observer to complete to see if Observations match, if not, share the differences.</a:t>
            </a:r>
          </a:p>
          <a:p>
            <a:r>
              <a:rPr lang="en-US" sz="1800" dirty="0"/>
              <a:t>Ability to view recording</a:t>
            </a:r>
          </a:p>
          <a:p>
            <a:r>
              <a:rPr lang="en-US" sz="1800" dirty="0"/>
              <a:t>Ability to store videos for future reference or training material</a:t>
            </a:r>
          </a:p>
          <a:p>
            <a:pPr lvl="1"/>
            <a:r>
              <a:rPr lang="en-US" sz="1600" dirty="0"/>
              <a:t>Have flash drives available to present to worker and have them share with family and friends if desired. </a:t>
            </a:r>
          </a:p>
          <a:p>
            <a:pPr lvl="1"/>
            <a:r>
              <a:rPr lang="en-US" sz="1600" dirty="0"/>
              <a:t>A process to have procedures changed or altered if shown to be </a:t>
            </a:r>
            <a:br>
              <a:rPr lang="en-US" sz="1600" dirty="0"/>
            </a:br>
            <a:r>
              <a:rPr lang="en-US" sz="1600" dirty="0"/>
              <a:t>incorrect or insufficient during the Video Review. Update the process</a:t>
            </a:r>
            <a:br>
              <a:rPr lang="en-US" sz="1600" dirty="0"/>
            </a:br>
            <a:r>
              <a:rPr lang="en-US" sz="1600" dirty="0"/>
              <a:t>and reintroduce it back into operations.</a:t>
            </a:r>
          </a:p>
          <a:p>
            <a:endParaRPr lang="en-CA" sz="1800" dirty="0"/>
          </a:p>
        </p:txBody>
      </p:sp>
    </p:spTree>
    <p:extLst>
      <p:ext uri="{BB962C8B-B14F-4D97-AF65-F5344CB8AC3E}">
        <p14:creationId xmlns:p14="http://schemas.microsoft.com/office/powerpoint/2010/main" val="7347960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805710-66AB-47E5-80EB-C0E0A5EFB5B9}">
  <ds:schemaRefs>
    <ds:schemaRef ds:uri="http://purl.org/dc/terms/"/>
    <ds:schemaRef ds:uri="4053ab9e-d8d3-4337-a2f9-a3742efbd312"/>
    <ds:schemaRef ds:uri="http://purl.org/dc/elements/1.1/"/>
    <ds:schemaRef ds:uri="http://www.w3.org/XML/1998/namespace"/>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5e7b71af-3b39-4211-bbc7-25ff657f4f16"/>
    <ds:schemaRef ds:uri="http://schemas.microsoft.com/office/2006/metadata/properties"/>
  </ds:schemaRefs>
</ds:datastoreItem>
</file>

<file path=customXml/itemProps3.xml><?xml version="1.0" encoding="utf-8"?>
<ds:datastoreItem xmlns:ds="http://schemas.openxmlformats.org/officeDocument/2006/customXml" ds:itemID="{4E0FC65B-49C5-4AB4-B8C3-5478A8FC6B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1282</TotalTime>
  <Words>829</Words>
  <Application>Microsoft Office PowerPoint</Application>
  <PresentationFormat>Widescreen</PresentationFormat>
  <Paragraphs>69</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13</cp:revision>
  <dcterms:created xsi:type="dcterms:W3CDTF">2025-01-06T22:59:05Z</dcterms:created>
  <dcterms:modified xsi:type="dcterms:W3CDTF">2025-08-19T19:58:02Z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